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2" r:id="rId12"/>
    <p:sldId id="266" r:id="rId13"/>
    <p:sldId id="267" r:id="rId14"/>
    <p:sldId id="268" r:id="rId15"/>
    <p:sldId id="272" r:id="rId16"/>
    <p:sldId id="269" r:id="rId17"/>
    <p:sldId id="270" r:id="rId18"/>
    <p:sldId id="273" r:id="rId19"/>
    <p:sldId id="274" r:id="rId20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408" autoAdjust="0"/>
  </p:normalViewPr>
  <p:slideViewPr>
    <p:cSldViewPr>
      <p:cViewPr varScale="1">
        <p:scale>
          <a:sx n="54" d="100"/>
          <a:sy n="54" d="100"/>
        </p:scale>
        <p:origin x="-165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ângulo rectângulo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upo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orma livre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Conexão recta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PT" smtClean="0"/>
              <a:t>Faça clique para editar o estilo</a:t>
            </a:r>
            <a:endParaRPr lang="en-US"/>
          </a:p>
        </p:txBody>
      </p:sp>
      <p:sp>
        <p:nvSpPr>
          <p:cNvPr id="11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B1BB459-949B-47CE-A5BD-C69E1469531C}" type="datetimeFigureOut">
              <a:rPr lang="pt-PT"/>
              <a:pPr>
                <a:defRPr/>
              </a:pPr>
              <a:t>10-07-2011</a:t>
            </a:fld>
            <a:endParaRPr lang="pt-PT"/>
          </a:p>
        </p:txBody>
      </p:sp>
      <p:sp>
        <p:nvSpPr>
          <p:cNvPr id="12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13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C1B043A-9523-49BB-A3FC-E2E917158C5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632DA-0567-4EC7-AF98-AE93EB31FF8D}" type="datetimeFigureOut">
              <a:rPr lang="pt-PT"/>
              <a:pPr>
                <a:defRPr/>
              </a:pPr>
              <a:t>10-07-2011</a:t>
            </a:fld>
            <a:endParaRPr lang="pt-PT"/>
          </a:p>
        </p:txBody>
      </p:sp>
      <p:sp>
        <p:nvSpPr>
          <p:cNvPr id="5" name="Marcador de Posição do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27E54-9535-4885-83F2-34C70CCC7C2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7630C-EEDC-47C7-A92E-5779A9D32168}" type="datetimeFigureOut">
              <a:rPr lang="pt-PT"/>
              <a:pPr>
                <a:defRPr/>
              </a:pPr>
              <a:t>10-07-2011</a:t>
            </a:fld>
            <a:endParaRPr lang="pt-PT"/>
          </a:p>
        </p:txBody>
      </p:sp>
      <p:sp>
        <p:nvSpPr>
          <p:cNvPr id="5" name="Marcador de Posição do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ADBD9-48A5-47B9-A9A1-B89D8CCD914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4" name="Marcador de Posição d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F1A96-09F5-450F-87E7-A10C91C597A6}" type="datetimeFigureOut">
              <a:rPr lang="pt-PT"/>
              <a:pPr>
                <a:defRPr/>
              </a:pPr>
              <a:t>10-07-2011</a:t>
            </a:fld>
            <a:endParaRPr lang="pt-PT"/>
          </a:p>
        </p:txBody>
      </p:sp>
      <p:sp>
        <p:nvSpPr>
          <p:cNvPr id="5" name="Marcador de Posição do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5C4F1-2127-48FF-A16F-D313BA5E367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visa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ivisa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6BA785-7C56-4E40-BBF3-457E627FFDEE}" type="datetimeFigureOut">
              <a:rPr lang="pt-PT"/>
              <a:pPr>
                <a:defRPr/>
              </a:pPr>
              <a:t>10-07-2011</a:t>
            </a:fld>
            <a:endParaRPr lang="pt-PT"/>
          </a:p>
        </p:txBody>
      </p:sp>
      <p:sp>
        <p:nvSpPr>
          <p:cNvPr id="7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8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79920A-192D-4153-A3FA-C9B413C95B3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6C1CB1-B734-411C-89F8-CED34A24F867}" type="datetimeFigureOut">
              <a:rPr lang="pt-PT"/>
              <a:pPr>
                <a:defRPr/>
              </a:pPr>
              <a:t>10-07-2011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C635B7-7242-41B3-BC13-89D608E7074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6CEED-4175-4862-8651-6BFFEA674C31}" type="datetimeFigureOut">
              <a:rPr lang="pt-PT"/>
              <a:pPr>
                <a:defRPr/>
              </a:pPr>
              <a:t>10-07-2011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7E5192-A7D2-45DF-88F9-09F3BD2FFEA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39727F-6371-41E7-80A7-A639DF7664EF}" type="datetimeFigureOut">
              <a:rPr lang="pt-PT"/>
              <a:pPr>
                <a:defRPr/>
              </a:pPr>
              <a:t>10-07-2011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3CE283-2D3E-42E7-A3DF-002EFB9BE51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77547-12EB-46A3-8589-85750395A24B}" type="datetimeFigureOut">
              <a:rPr lang="pt-PT"/>
              <a:pPr>
                <a:defRPr/>
              </a:pPr>
              <a:t>10-07-2011</a:t>
            </a:fld>
            <a:endParaRPr lang="pt-PT"/>
          </a:p>
        </p:txBody>
      </p:sp>
      <p:sp>
        <p:nvSpPr>
          <p:cNvPr id="3" name="Marcador de Posição do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5C5D5-3D69-4EDC-88AB-CEA131F9B9D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B0A16D-5ABB-4663-8766-CBAC0C7D7318}" type="datetimeFigureOut">
              <a:rPr lang="pt-PT"/>
              <a:pPr>
                <a:defRPr/>
              </a:pPr>
              <a:t>10-07-2011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4C4EE3-5CB6-4E5D-9525-AF45D928E7F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orma livre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Triângulo rectângulo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Conexão recta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ivisa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Divisa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t-PT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11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391575B-41E3-4AF6-89CF-7BABF3320A23}" type="datetimeFigureOut">
              <a:rPr lang="pt-PT"/>
              <a:pPr>
                <a:defRPr/>
              </a:pPr>
              <a:t>10-07-2011</a:t>
            </a:fld>
            <a:endParaRPr lang="pt-PT"/>
          </a:p>
        </p:txBody>
      </p:sp>
      <p:sp>
        <p:nvSpPr>
          <p:cNvPr id="12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13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75AA0C3-29C3-4237-B688-CD2304D5798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Triângulo rec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Conexão rect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Posição do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1033" name="Marcador de Posição do Texto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smtClean="0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65C8CC2-93A3-48ED-8EE1-8F48665783E8}" type="datetimeFigureOut">
              <a:rPr lang="pt-PT"/>
              <a:pPr>
                <a:defRPr/>
              </a:pPr>
              <a:t>10-07-2011</a:t>
            </a:fld>
            <a:endParaRPr lang="pt-PT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E0F5D2A-5100-4B6F-9057-755B124CB04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1" r:id="rId2"/>
    <p:sldLayoutId id="2147483816" r:id="rId3"/>
    <p:sldLayoutId id="2147483817" r:id="rId4"/>
    <p:sldLayoutId id="2147483818" r:id="rId5"/>
    <p:sldLayoutId id="2147483819" r:id="rId6"/>
    <p:sldLayoutId id="2147483812" r:id="rId7"/>
    <p:sldLayoutId id="2147483820" r:id="rId8"/>
    <p:sldLayoutId id="2147483821" r:id="rId9"/>
    <p:sldLayoutId id="2147483813" r:id="rId10"/>
    <p:sldLayoutId id="2147483814" r:id="rId11"/>
  </p:sldLayoutIdLst>
  <p:transition spd="slow"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5" Type="http://schemas.openxmlformats.org/officeDocument/2006/relationships/image" Target="../media/image3.png"/><Relationship Id="rId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6" Type="http://schemas.openxmlformats.org/officeDocument/2006/relationships/image" Target="../media/image3.png"/><Relationship Id="rId5" Type="http://schemas.openxmlformats.org/officeDocument/2006/relationships/image" Target="../media/image33.jpeg"/><Relationship Id="rId4" Type="http://schemas.openxmlformats.org/officeDocument/2006/relationships/image" Target="../media/image3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6" Type="http://schemas.openxmlformats.org/officeDocument/2006/relationships/image" Target="../media/image3.png"/><Relationship Id="rId5" Type="http://schemas.openxmlformats.org/officeDocument/2006/relationships/image" Target="../media/image21.jpeg"/><Relationship Id="rId4" Type="http://schemas.openxmlformats.org/officeDocument/2006/relationships/image" Target="../media/image3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5" Type="http://schemas.openxmlformats.org/officeDocument/2006/relationships/image" Target="../media/image43.png"/><Relationship Id="rId4" Type="http://schemas.openxmlformats.org/officeDocument/2006/relationships/image" Target="../media/image4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6" Type="http://schemas.openxmlformats.org/officeDocument/2006/relationships/image" Target="../media/image43.png"/><Relationship Id="rId5" Type="http://schemas.openxmlformats.org/officeDocument/2006/relationships/image" Target="../media/image46.jpeg"/><Relationship Id="rId4" Type="http://schemas.openxmlformats.org/officeDocument/2006/relationships/image" Target="../media/image4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3.png"/><Relationship Id="rId5" Type="http://schemas.openxmlformats.org/officeDocument/2006/relationships/image" Target="../media/image16.jpe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7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5" Type="http://schemas.openxmlformats.org/officeDocument/2006/relationships/image" Target="../media/image3.png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disneyportugal.files.wordpress.com/2009/11/ishot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04548"/>
            <a:ext cx="4248472" cy="5024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0053004">
            <a:off x="622616" y="1859942"/>
            <a:ext cx="7772400" cy="182976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sz="7200" cap="small" dirty="0" smtClean="0">
                <a:latin typeface="Amienne" pitchFamily="82" charset="0"/>
              </a:rPr>
              <a:t>	</a:t>
            </a:r>
            <a:r>
              <a:rPr lang="pt-PT" sz="9600" cap="small" dirty="0" smtClean="0">
                <a:solidFill>
                  <a:schemeClr val="bg2">
                    <a:lumMod val="25000"/>
                  </a:schemeClr>
                </a:solidFill>
                <a:latin typeface="Amienne" pitchFamily="82" charset="0"/>
              </a:rPr>
              <a:t>historias Infantis </a:t>
            </a:r>
            <a:endParaRPr lang="pt-PT" sz="9600" cap="small" dirty="0">
              <a:solidFill>
                <a:schemeClr val="bg2">
                  <a:lumMod val="25000"/>
                </a:schemeClr>
              </a:solidFill>
              <a:latin typeface="Amienne" pitchFamily="82" charset="0"/>
            </a:endParaRPr>
          </a:p>
        </p:txBody>
      </p:sp>
      <p:pic>
        <p:nvPicPr>
          <p:cNvPr id="11" name="~PP1229.WAV">
            <a:hlinkClick r:id="" action="ppaction://media"/>
          </p:cNvPr>
          <p:cNvPicPr>
            <a:picLocks noRot="1" noChangeAspect="1"/>
          </p:cNvPicPr>
          <p:nvPr>
            <a:wavAudioFile r:embed="rId2" name="~PP1229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68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2"/>
            </p:par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http://1.bp.blogspot.com/_4ykjNQuC4A0/TK7vxFOlPxI/AAAAAAAAEXQ/vmkoaGsBbbw/s1600/Dumbo-Wallpaper-disney-6496414-1024-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9014"/>
            <a:ext cx="8352928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5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endParaRPr lang="pt-PT" smtClean="0"/>
          </a:p>
          <a:p>
            <a:pPr algn="ctr" eaLnBrk="1" hangingPunct="1"/>
            <a:r>
              <a:rPr lang="pt-PT" sz="3600" b="1" smtClean="0">
                <a:latin typeface="Brush Script MT" pitchFamily="66" charset="0"/>
              </a:rPr>
              <a:t>Mas Timóteo, um simpático ratinho, estava sentado, comendo os restos de amendoim deixados pelo público, observava tudo e ficou indignado com a atitude daqueles palermas. Resolveu então ajudar o Dumbo.</a:t>
            </a:r>
            <a:r>
              <a:rPr lang="pt-PT" sz="3600" smtClean="0">
                <a:latin typeface="Brush Script MT" pitchFamily="66" charset="0"/>
              </a:rPr>
              <a:t/>
            </a:r>
            <a:br>
              <a:rPr lang="pt-PT" sz="3600" smtClean="0">
                <a:latin typeface="Brush Script MT" pitchFamily="66" charset="0"/>
              </a:rPr>
            </a:br>
            <a:endParaRPr lang="pt-PT" sz="3600" smtClean="0">
              <a:latin typeface="Brush Script MT" pitchFamily="66" charset="0"/>
            </a:endParaRPr>
          </a:p>
        </p:txBody>
      </p:sp>
      <p:pic>
        <p:nvPicPr>
          <p:cNvPr id="18436" name="Picture 2" descr="http://www.contandohistoria.com/disney-gifs-dumbo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857750"/>
            <a:ext cx="11906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75.WAV">
            <a:hlinkClick r:id="" action="ppaction://media"/>
          </p:cNvPr>
          <p:cNvPicPr>
            <a:picLocks noRot="1" noChangeAspect="1"/>
          </p:cNvPicPr>
          <p:nvPr>
            <a:wavAudioFile r:embed="rId1" name="~PP75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15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PT" dirty="0" smtClean="0"/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PT" dirty="0" smtClean="0"/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PT" sz="3600" b="1" dirty="0" smtClean="0">
                <a:latin typeface="Brush Script MT" pitchFamily="66" charset="0"/>
              </a:rPr>
              <a:t>-Dumbo queres ser meu amigo? Perguntou Timóteo.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PT" sz="3600" b="1" dirty="0" smtClean="0">
                <a:latin typeface="Brush Script MT" pitchFamily="66" charset="0"/>
              </a:rPr>
              <a:t>-Claro que sim, adorava! Respondeu Dumbo entusiasmado</a:t>
            </a:r>
            <a:r>
              <a:rPr lang="pt-PT" sz="3600" dirty="0" smtClean="0">
                <a:latin typeface="Brush Script MT" pitchFamily="66" charset="0"/>
              </a:rPr>
              <a:t>.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PT" sz="3600" dirty="0" smtClean="0">
                <a:latin typeface="Brush Script MT" pitchFamily="66" charset="0"/>
              </a:rPr>
              <a:t/>
            </a:r>
            <a:br>
              <a:rPr lang="pt-PT" sz="3600" dirty="0" smtClean="0">
                <a:latin typeface="Brush Script MT" pitchFamily="66" charset="0"/>
              </a:rPr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endParaRPr lang="pt-PT" dirty="0" smtClean="0"/>
          </a:p>
        </p:txBody>
      </p:sp>
      <p:pic>
        <p:nvPicPr>
          <p:cNvPr id="4" name="Picture 6" descr="http://www.contandohistoria.com/dumbopic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7282" y="3857628"/>
            <a:ext cx="2216718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http://www.contandohistoria.com/circ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-285750"/>
            <a:ext cx="3240088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2366.WAV">
            <a:hlinkClick r:id="" action="ppaction://media"/>
          </p:cNvPr>
          <p:cNvPicPr>
            <a:picLocks noRot="1" noChangeAspect="1"/>
          </p:cNvPicPr>
          <p:nvPr>
            <a:wavAudioFile r:embed="rId1" name="~PP2366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3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PT" sz="3600" b="1" dirty="0" smtClean="0">
              <a:latin typeface="Brush Script MT" pitchFamily="66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PT" sz="3600" b="1" dirty="0" smtClean="0">
                <a:latin typeface="Brush Script MT" pitchFamily="66" charset="0"/>
              </a:rPr>
              <a:t>No dia seguinte, o público começou a chegar, para o grande espectáculo. Os elefantes iriam formar uma pirâmide e Dumbo seria lançado do topo da pirâmide. 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PT" sz="3600" b="1" dirty="0" smtClean="0">
                <a:latin typeface="Brush Script MT" pitchFamily="66" charset="0"/>
              </a:rPr>
              <a:t>Timóteo incentivou o amigo: -Tem calma Dumbo, vais conseguir!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PT" sz="3600" b="1" dirty="0" smtClean="0">
                <a:latin typeface="Brush Script MT" pitchFamily="66" charset="0"/>
              </a:rPr>
              <a:t>Mas foi um desastre! Dumbo caiu redondo no chão!</a:t>
            </a:r>
            <a:r>
              <a:rPr lang="pt-PT" sz="3600" dirty="0" smtClean="0">
                <a:latin typeface="Brush Script MT" pitchFamily="66" charset="0"/>
              </a:rPr>
              <a:t/>
            </a:r>
            <a:br>
              <a:rPr lang="pt-PT" sz="3600" dirty="0" smtClean="0">
                <a:latin typeface="Brush Script MT" pitchFamily="66" charset="0"/>
              </a:rPr>
            </a:br>
            <a:r>
              <a:rPr lang="pt-PT" sz="3600" dirty="0" smtClean="0">
                <a:latin typeface="Brush Script MT" pitchFamily="66" charset="0"/>
              </a:rPr>
              <a:t/>
            </a:r>
            <a:br>
              <a:rPr lang="pt-PT" sz="3600" dirty="0" smtClean="0">
                <a:latin typeface="Brush Script MT" pitchFamily="66" charset="0"/>
              </a:rPr>
            </a:br>
            <a:endParaRPr lang="pt-PT" sz="3600" dirty="0">
              <a:latin typeface="Brush Script MT" pitchFamily="66" charset="0"/>
            </a:endParaRPr>
          </a:p>
        </p:txBody>
      </p:sp>
      <p:pic>
        <p:nvPicPr>
          <p:cNvPr id="20483" name="Picture 2" descr="http://www.contandohistoria.com/dumbo0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333375"/>
            <a:ext cx="2376488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://www.contandohistoria.com/disney-gifs-dumbo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3100"/>
            <a:ext cx="10763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6" descr="http://www.contandohistoria.com/dumbopic_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797152"/>
            <a:ext cx="2520280" cy="1966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~PP1932.WAV">
            <a:hlinkClick r:id="" action="ppaction://media"/>
          </p:cNvPr>
          <p:cNvPicPr>
            <a:picLocks noRot="1" noChangeAspect="1"/>
          </p:cNvPicPr>
          <p:nvPr>
            <a:wavAudioFile r:embed="rId1" name="~PP1932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985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endParaRPr lang="pt-PT" b="1" smtClean="0"/>
          </a:p>
          <a:p>
            <a:pPr algn="ctr" eaLnBrk="1" hangingPunct="1"/>
            <a:r>
              <a:rPr lang="pt-PT" sz="3600" b="1" smtClean="0">
                <a:latin typeface="Brush Script MT" pitchFamily="66" charset="0"/>
              </a:rPr>
              <a:t> Dumbo ficou muito triste, afinal ele era um elefante e não um palhaço! Para o animar, Timóteo conseguiu que Dumbo fosse visitar a mãe na prisão.</a:t>
            </a:r>
          </a:p>
          <a:p>
            <a:pPr algn="ctr" eaLnBrk="1" hangingPunct="1"/>
            <a:r>
              <a:rPr lang="pt-PT" sz="3600" b="1" smtClean="0">
                <a:latin typeface="Brush Script MT" pitchFamily="66" charset="0"/>
              </a:rPr>
              <a:t>Naquela noite, a Sra. Jumbo, minou o seu bebé</a:t>
            </a:r>
            <a:r>
              <a:rPr lang="pt-PT" b="1" smtClean="0"/>
              <a:t>!</a:t>
            </a:r>
            <a:r>
              <a:rPr lang="pt-PT" smtClean="0"/>
              <a:t/>
            </a:r>
            <a:br>
              <a:rPr lang="pt-PT" smtClean="0"/>
            </a:br>
            <a:endParaRPr lang="pt-PT" smtClean="0"/>
          </a:p>
        </p:txBody>
      </p:sp>
      <p:pic>
        <p:nvPicPr>
          <p:cNvPr id="21507" name="Picture 2" descr="http://www.contandohistoria.com/s_u_01_11215_01_0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285750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http://www.contandohistoria.com/s_u_01_11211_01_0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688" y="285750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8" descr="http://3.bp.blogspot.com/_7WgaK1xWlsc/S_Ft1h_lmgI/AAAAAAAAFwQ/-h1i2FhPLqc/s1600/Dumbo-movie-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573161"/>
            <a:ext cx="2880320" cy="2284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~PP3638.WAV">
            <a:hlinkClick r:id="" action="ppaction://media"/>
          </p:cNvPr>
          <p:cNvPicPr>
            <a:picLocks noRot="1" noChangeAspect="1"/>
          </p:cNvPicPr>
          <p:nvPr>
            <a:wavAudioFile r:embed="rId1" name="~PP3638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38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PT" dirty="0" smtClean="0"/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PT" sz="3600" b="1" dirty="0" smtClean="0">
                <a:latin typeface="Brush Script MT" pitchFamily="66" charset="0"/>
                <a:cs typeface="Arial" pitchFamily="34" charset="0"/>
              </a:rPr>
              <a:t>Certo dia Timóteo e Dumbo decidiram brincar  em cima de uma árvore. Os corvos olhavam-nos boquiabertos.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PT" sz="3600" b="1" dirty="0" smtClean="0">
                <a:latin typeface="Brush Script MT" pitchFamily="66" charset="0"/>
                <a:cs typeface="Arial" pitchFamily="34" charset="0"/>
              </a:rPr>
              <a:t> - Zacarias, </a:t>
            </a:r>
            <a:r>
              <a:rPr lang="pt-PT" sz="3600" b="1" dirty="0" err="1" smtClean="0">
                <a:latin typeface="Brush Script MT" pitchFamily="66" charset="0"/>
                <a:cs typeface="Arial" pitchFamily="34" charset="0"/>
              </a:rPr>
              <a:t>Zacarias</a:t>
            </a:r>
            <a:r>
              <a:rPr lang="pt-PT" sz="3600" b="1" dirty="0" smtClean="0">
                <a:latin typeface="Brush Script MT" pitchFamily="66" charset="0"/>
                <a:cs typeface="Arial" pitchFamily="34" charset="0"/>
              </a:rPr>
              <a:t>, olha que pássaros tão estranhos!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PT" sz="3600" b="1" dirty="0" smtClean="0">
                <a:latin typeface="Brush Script MT" pitchFamily="66" charset="0"/>
                <a:cs typeface="Arial" pitchFamily="34" charset="0"/>
              </a:rPr>
              <a:t>- Oh Horácio, quantas vezes é preciso dizer-te para usares os óculos. Não são pássaros é um elefante e um rato !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pic>
        <p:nvPicPr>
          <p:cNvPr id="50178" name="Picture 2" descr="http://www.contandohistoria.com/dumbopic_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929198"/>
            <a:ext cx="2031614" cy="1789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://www.contandohistoria.com/bird%20corvo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-1000125"/>
            <a:ext cx="1963738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Imagem 5" descr="corvo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25" y="5000625"/>
            <a:ext cx="19526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Imagem 10" descr="Corv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75" y="0"/>
            <a:ext cx="15525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~PP715.WAV">
            <a:hlinkClick r:id="" action="ppaction://media"/>
          </p:cNvPr>
          <p:cNvPicPr>
            <a:picLocks noRot="1" noChangeAspect="1"/>
          </p:cNvPicPr>
          <p:nvPr>
            <a:wavAudioFile r:embed="rId1" name="~PP715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145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pt-PT" sz="3600" b="1" smtClean="0">
                <a:latin typeface="Brush Script MT" pitchFamily="66" charset="0"/>
                <a:cs typeface="Arial" charset="0"/>
              </a:rPr>
              <a:t>Timóteo pôs-se a olhar para Dumbo e disse-lhe:</a:t>
            </a:r>
          </a:p>
          <a:p>
            <a:pPr algn="ctr" eaLnBrk="1" hangingPunct="1"/>
            <a:r>
              <a:rPr lang="pt-PT" sz="3600" b="1" smtClean="0">
                <a:latin typeface="Brush Script MT" pitchFamily="66" charset="0"/>
                <a:cs typeface="Arial" charset="0"/>
              </a:rPr>
              <a:t>As tuas orelhas parecem duas asas. De certeza que podes voar!</a:t>
            </a:r>
            <a:endParaRPr lang="pt-PT" sz="3600" smtClean="0"/>
          </a:p>
        </p:txBody>
      </p:sp>
      <p:pic>
        <p:nvPicPr>
          <p:cNvPr id="4" name="Picture 6" descr="http://www.contandohistoria.com/dumbopic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500438"/>
            <a:ext cx="3019776" cy="2649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~PP1103.WAV">
            <a:hlinkClick r:id="" action="ppaction://media"/>
          </p:cNvPr>
          <p:cNvPicPr>
            <a:picLocks noRot="1" noChangeAspect="1"/>
          </p:cNvPicPr>
          <p:nvPr>
            <a:wavAudioFile r:embed="rId1" name="~PP1103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4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contandohistoria.com/dumbopic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47050" cy="3018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914400" y="1571625"/>
            <a:ext cx="8229600" cy="5286375"/>
          </a:xfrm>
        </p:spPr>
        <p:txBody>
          <a:bodyPr>
            <a:normAutofit fontScale="92500" lnSpcReduction="1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PT" sz="3600" dirty="0" smtClean="0">
              <a:latin typeface="Brush Script MT" pitchFamily="66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PT" sz="3600" dirty="0" smtClean="0">
              <a:latin typeface="Brush Script MT" pitchFamily="66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PT" sz="3600" dirty="0" smtClean="0">
              <a:latin typeface="Brush Script MT" pitchFamily="66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PT" sz="3600" b="1" dirty="0" smtClean="0">
                <a:latin typeface="Brush Script MT" pitchFamily="66" charset="0"/>
                <a:cs typeface="Arial" pitchFamily="34" charset="0"/>
              </a:rPr>
              <a:t>Dumbo  é incentivado a voar, pelos corvos, que lhe dão uma pena. 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PT" sz="3600" b="1" dirty="0" smtClean="0">
                <a:latin typeface="Brush Script MT" pitchFamily="66" charset="0"/>
                <a:cs typeface="Arial" pitchFamily="34" charset="0"/>
              </a:rPr>
              <a:t> </a:t>
            </a:r>
            <a:r>
              <a:rPr lang="pt-PT" sz="3600" b="1" smtClean="0">
                <a:latin typeface="Brush Script MT" pitchFamily="66" charset="0"/>
                <a:cs typeface="Arial" pitchFamily="34" charset="0"/>
              </a:rPr>
              <a:t>- Força </a:t>
            </a:r>
            <a:r>
              <a:rPr lang="pt-PT" sz="3600" b="1" dirty="0" smtClean="0">
                <a:latin typeface="Brush Script MT" pitchFamily="66" charset="0"/>
                <a:cs typeface="Arial" pitchFamily="34" charset="0"/>
              </a:rPr>
              <a:t>Dumbo com essa pena mágica consegues voar!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PT" sz="3600" b="1" dirty="0" smtClean="0">
                <a:latin typeface="Brush Script MT" pitchFamily="66" charset="0"/>
                <a:cs typeface="Arial" pitchFamily="34" charset="0"/>
              </a:rPr>
              <a:t>- Voa, </a:t>
            </a:r>
            <a:r>
              <a:rPr lang="pt-PT" sz="3600" b="1" dirty="0" err="1" smtClean="0">
                <a:latin typeface="Brush Script MT" pitchFamily="66" charset="0"/>
                <a:cs typeface="Arial" pitchFamily="34" charset="0"/>
              </a:rPr>
              <a:t>voa</a:t>
            </a:r>
            <a:r>
              <a:rPr lang="pt-PT" sz="3600" b="1" dirty="0" smtClean="0">
                <a:latin typeface="Brush Script MT" pitchFamily="66" charset="0"/>
                <a:cs typeface="Arial" pitchFamily="34" charset="0"/>
              </a:rPr>
              <a:t>, vá lá, bate as asas, vamos! Tu consegues! Tu consegues! - Gritava Timóteo.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PT" sz="3600" b="1" dirty="0" smtClean="0">
                <a:latin typeface="Brush Script MT" pitchFamily="66" charset="0"/>
                <a:cs typeface="Arial" pitchFamily="34" charset="0"/>
              </a:rPr>
              <a:t> Finalmente Dumbo voou!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pic>
        <p:nvPicPr>
          <p:cNvPr id="24580" name="Picture 4" descr="http://www.contandohistoria.com/dumbo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76925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~PP1102.WAV">
            <a:hlinkClick r:id="" action="ppaction://media"/>
          </p:cNvPr>
          <p:cNvPicPr>
            <a:picLocks noRot="1" noChangeAspect="1"/>
          </p:cNvPicPr>
          <p:nvPr>
            <a:wavAudioFile r:embed="rId1" name="~PP1102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755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http://www.contandohistoria.com/file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1871662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http://www.contandohistoria.com/s_u_01_11211_01_0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188913"/>
            <a:ext cx="1889125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PT" sz="3600" dirty="0" smtClean="0">
              <a:latin typeface="Brush Script MT" pitchFamily="66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PT" sz="3600" b="1" dirty="0" smtClean="0">
              <a:latin typeface="Brush Script MT" pitchFamily="66" charset="0"/>
              <a:cs typeface="Arial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PT" sz="3600" b="1" dirty="0" smtClean="0">
                <a:latin typeface="Brush Script MT" pitchFamily="66" charset="0"/>
                <a:cs typeface="Arial" pitchFamily="34" charset="0"/>
              </a:rPr>
              <a:t>No dia seguinte, Dumbo transforma-se na principal atracção do circo.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PT" sz="3600" b="1" dirty="0" smtClean="0">
                <a:latin typeface="Brush Script MT" pitchFamily="66" charset="0"/>
                <a:cs typeface="Arial" pitchFamily="34" charset="0"/>
              </a:rPr>
              <a:t>Usando as suas orelhas, ele faz o que nenhum outro elefante consegue: voar! Agora, Dumbo é um verdadeiro herói e brilha como a estrela voadora do circo, trazendo alegria e diversão a todos.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pic>
        <p:nvPicPr>
          <p:cNvPr id="52226" name="Picture 2" descr="http://www.contandohistoria.com/dumbopic_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000636"/>
            <a:ext cx="1897136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~PP1798.WAV">
            <a:hlinkClick r:id="" action="ppaction://media"/>
          </p:cNvPr>
          <p:cNvPicPr>
            <a:picLocks noRot="1" noChangeAspect="1"/>
          </p:cNvPicPr>
          <p:nvPr>
            <a:wavAudioFile r:embed="rId1" name="~PP1798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1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contandohistoria.com/dumbopic_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92630" y="1481138"/>
            <a:ext cx="5158739" cy="4525962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5" name="~PP500.WAV">
            <a:hlinkClick r:id="" action="ppaction://media"/>
          </p:cNvPr>
          <p:cNvPicPr>
            <a:picLocks noRot="1" noChangeAspect="1"/>
          </p:cNvPicPr>
          <p:nvPr>
            <a:wavAudioFile r:embed="rId1" name="~PP500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CaixaDeTexto 5"/>
          <p:cNvSpPr txBox="1">
            <a:spLocks noChangeArrowheads="1"/>
          </p:cNvSpPr>
          <p:nvPr/>
        </p:nvSpPr>
        <p:spPr bwMode="auto">
          <a:xfrm>
            <a:off x="3714750" y="4429125"/>
            <a:ext cx="39290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6000">
                <a:latin typeface="Brush Script MT" pitchFamily="66" charset="0"/>
              </a:rPr>
              <a:t>Fim</a:t>
            </a:r>
          </a:p>
        </p:txBody>
      </p:sp>
    </p:spTree>
  </p:cSld>
  <p:clrMapOvr>
    <a:masterClrMapping/>
  </p:clrMapOvr>
  <p:transition spd="slow" advTm="535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Posição de Conteúdo 1"/>
          <p:cNvSpPr>
            <a:spLocks noGrp="1"/>
          </p:cNvSpPr>
          <p:nvPr>
            <p:ph idx="1"/>
          </p:nvPr>
        </p:nvSpPr>
        <p:spPr>
          <a:xfrm>
            <a:off x="928662" y="2071678"/>
            <a:ext cx="4829175" cy="3786214"/>
          </a:xfrm>
        </p:spPr>
        <p:txBody>
          <a:bodyPr/>
          <a:lstStyle/>
          <a:p>
            <a:r>
              <a:rPr lang="pt-PT" sz="2000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História original de </a:t>
            </a:r>
            <a:r>
              <a:rPr lang="de-DE" sz="2000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Helen Aberson e Harold Perl.</a:t>
            </a:r>
            <a:endParaRPr lang="pt-PT" sz="2000" dirty="0" smtClean="0">
              <a:solidFill>
                <a:srgbClr val="00206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just"/>
            <a:r>
              <a:rPr lang="pt-PT" sz="2000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Trabalho realizado nas disciplinas de Psicologia e ACRI por Marta Serra, CEF 42, sob a orientação da professora Mª José Duarte Rodrigues</a:t>
            </a:r>
          </a:p>
          <a:p>
            <a:pPr algn="just"/>
            <a:r>
              <a:rPr lang="pt-PT" sz="2000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Vozes – Maria José Duarte Rodrigues</a:t>
            </a:r>
          </a:p>
          <a:p>
            <a:pPr algn="just"/>
            <a:r>
              <a:rPr lang="pt-PT" sz="2000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Enquadramento: Projectos “A Hora do Conto” e “O Cantinho das Histórias  - para meninos que vêem com a alma e ouvem com o olhar” da responsabilidade da </a:t>
            </a:r>
            <a:r>
              <a:rPr lang="pt-PT" sz="2000" dirty="0" err="1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Medicateca</a:t>
            </a:r>
            <a:r>
              <a:rPr lang="pt-PT" sz="2000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 Escolar - Escola Secundária c/3º Ciclo de Matias Aires </a:t>
            </a:r>
          </a:p>
          <a:p>
            <a:pPr algn="just"/>
            <a:r>
              <a:rPr lang="pt-PT" sz="2000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Coordenação:  professora </a:t>
            </a:r>
            <a:r>
              <a:rPr lang="pt-PT" sz="2000" dirty="0" err="1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Gina</a:t>
            </a:r>
            <a:r>
              <a:rPr lang="pt-PT" sz="2000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 Rodrigues</a:t>
            </a:r>
          </a:p>
          <a:p>
            <a:endParaRPr lang="pt-PT" dirty="0" smtClean="0"/>
          </a:p>
          <a:p>
            <a:endParaRPr lang="pt-PT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1538" y="1000108"/>
            <a:ext cx="3929090" cy="1143000"/>
          </a:xfrm>
        </p:spPr>
        <p:txBody>
          <a:bodyPr/>
          <a:lstStyle/>
          <a:p>
            <a:pPr>
              <a:defRPr/>
            </a:pPr>
            <a:r>
              <a:rPr lang="pt-PT" sz="3200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Ficha Técnica:</a:t>
            </a:r>
            <a:endParaRPr lang="pt-PT" sz="3200" dirty="0">
              <a:solidFill>
                <a:srgbClr val="00206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82976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sz="9600" dirty="0" smtClean="0">
                <a:latin typeface="Amienne" pitchFamily="82" charset="0"/>
              </a:rPr>
              <a:t>O Dumbo</a:t>
            </a:r>
            <a:endParaRPr lang="pt-PT" sz="9600" dirty="0">
              <a:latin typeface="Amienne" pitchFamily="82" charset="0"/>
            </a:endParaRPr>
          </a:p>
        </p:txBody>
      </p:sp>
      <p:pic>
        <p:nvPicPr>
          <p:cNvPr id="10243" name="Picture 4" descr="http://davidkiyokawa.com/blog/wp-content/uploads/2009/01/dumbo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0"/>
            <a:ext cx="4919662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2.bp.blogspot.com/_HrVsUOCIoWw/TPBToFTD3rI/AAAAAAAAC0k/dMSBoewS9DY/s1600/dumb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03513"/>
            <a:ext cx="2952328" cy="3554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6" descr="http://www.contandohistoria.com/s_u_01_11215_01_0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765175"/>
            <a:ext cx="244633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4" descr="http://www.contandohistoria.com/disney-gifs-dumbo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3836988"/>
            <a:ext cx="2717800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~PP877.WAV">
            <a:hlinkClick r:id="" action="ppaction://media"/>
          </p:cNvPr>
          <p:cNvPicPr>
            <a:picLocks noRot="1" noChangeAspect="1"/>
          </p:cNvPicPr>
          <p:nvPr>
            <a:wavAudioFile r:embed="rId1" name="~PP877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61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7"/>
            </p:par>
            <p:audio isNarration="1"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endParaRPr lang="pt-PT" smtClean="0"/>
          </a:p>
          <a:p>
            <a:pPr algn="ctr" eaLnBrk="1" hangingPunct="1">
              <a:buFont typeface="Wingdings 3" pitchFamily="18" charset="2"/>
              <a:buNone/>
            </a:pPr>
            <a:endParaRPr lang="pt-PT" smtClean="0"/>
          </a:p>
          <a:p>
            <a:pPr algn="ctr" eaLnBrk="1" hangingPunct="1"/>
            <a:r>
              <a:rPr lang="pt-PT" sz="3600" b="1" smtClean="0">
                <a:latin typeface="Brush Script MT" pitchFamily="66" charset="0"/>
                <a:cs typeface="Arial" charset="0"/>
              </a:rPr>
              <a:t>Num dia frio de Inverno as cegonhas sobrevoavam o alojamento do circo à procura das mães dos filhotes que carregavam nos seus bicos enormes</a:t>
            </a:r>
            <a:r>
              <a:rPr lang="pt-PT" b="1" smtClean="0">
                <a:latin typeface="Arial" charset="0"/>
                <a:cs typeface="Arial" charset="0"/>
              </a:rPr>
              <a:t>.</a:t>
            </a:r>
            <a:r>
              <a:rPr lang="pt-PT" smtClean="0"/>
              <a:t/>
            </a:r>
            <a:br>
              <a:rPr lang="pt-PT" smtClean="0"/>
            </a:br>
            <a:endParaRPr lang="pt-PT" smtClean="0"/>
          </a:p>
        </p:txBody>
      </p:sp>
      <p:pic>
        <p:nvPicPr>
          <p:cNvPr id="1032" name="Picture 8" descr="http://www.contandohistoria.com/dumbogif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88640"/>
            <a:ext cx="254680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://www.contandohistoria.com/dumbopic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933056"/>
            <a:ext cx="193071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~PP1444.WAV">
            <a:hlinkClick r:id="" action="ppaction://media"/>
          </p:cNvPr>
          <p:cNvPicPr>
            <a:picLocks noRot="1" noChangeAspect="1"/>
          </p:cNvPicPr>
          <p:nvPr>
            <a:wavAudioFile r:embed="rId2" name="~PP1444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270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7"/>
            </p:par>
            <p:audio isNarration="1"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PT" dirty="0" smtClean="0"/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PT" dirty="0" smtClean="0"/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PT" sz="3600" b="1" dirty="0" smtClean="0">
                <a:latin typeface="Brush Script MT" pitchFamily="66" charset="0"/>
                <a:cs typeface="Arial" pitchFamily="34" charset="0"/>
              </a:rPr>
              <a:t>Estavam tão felizes! A mamã girafa, a mamã ursa, a mamã hipopótamo, só a Sra. Jumbo, a mamã elefante, não recebeu o seu, tão esperado, filhote.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PT" sz="3600" b="1" dirty="0" smtClean="0">
                <a:latin typeface="Brush Script MT" pitchFamily="66" charset="0"/>
                <a:cs typeface="Arial" pitchFamily="34" charset="0"/>
              </a:rPr>
              <a:t>Que teria acontecido? Interrogava-se.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pic>
        <p:nvPicPr>
          <p:cNvPr id="39940" name="Picture 4" descr="http://www.contandohistoria.com/dumbopic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16632"/>
            <a:ext cx="2232248" cy="2292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2" name="Picture 6" descr="http://www.contandohistoria.com/dumbopic_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5129808"/>
            <a:ext cx="480223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~PP2563.WAV">
            <a:hlinkClick r:id="" action="ppaction://media"/>
          </p:cNvPr>
          <p:cNvPicPr>
            <a:picLocks noRot="1" noChangeAspect="1"/>
          </p:cNvPicPr>
          <p:nvPr>
            <a:wavAudioFile r:embed="rId1" name="~PP2563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731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endParaRPr lang="pt-PT" smtClean="0"/>
          </a:p>
          <a:p>
            <a:pPr algn="ctr" eaLnBrk="1" hangingPunct="1"/>
            <a:endParaRPr lang="pt-PT" smtClean="0"/>
          </a:p>
          <a:p>
            <a:pPr algn="ctr" eaLnBrk="1" hangingPunct="1"/>
            <a:r>
              <a:rPr lang="pt-PT" sz="3600" b="1" smtClean="0">
                <a:latin typeface="Brush Script MT" pitchFamily="66" charset="0"/>
                <a:cs typeface="Arial" charset="0"/>
              </a:rPr>
              <a:t>De repente, uma cegonha um pouco atrasada, chega trazendo o  filho da Sra. Jumbo.</a:t>
            </a:r>
            <a:r>
              <a:rPr lang="pt-PT" sz="3600" smtClean="0"/>
              <a:t/>
            </a:r>
            <a:br>
              <a:rPr lang="pt-PT" sz="3600" smtClean="0"/>
            </a:br>
            <a:r>
              <a:rPr lang="pt-PT" smtClean="0"/>
              <a:t/>
            </a:r>
            <a:br>
              <a:rPr lang="pt-PT" smtClean="0"/>
            </a:br>
            <a:r>
              <a:rPr lang="pt-PT" smtClean="0"/>
              <a:t/>
            </a:r>
            <a:br>
              <a:rPr lang="pt-PT" smtClean="0"/>
            </a:br>
            <a:r>
              <a:rPr lang="pt-PT" smtClean="0"/>
              <a:t/>
            </a:r>
            <a:br>
              <a:rPr lang="pt-PT" smtClean="0"/>
            </a:br>
            <a:endParaRPr lang="pt-PT" smtClean="0"/>
          </a:p>
        </p:txBody>
      </p:sp>
      <p:pic>
        <p:nvPicPr>
          <p:cNvPr id="13315" name="Picture 4" descr="http://www.contandohistoria.com/disney-gifs-dumbo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24669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http://www.contandohistoria.com/s_u_01_11215_01_0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9050" y="1052513"/>
            <a:ext cx="15049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8" descr="http://t2.gstatic.com/images?q=tbn:ANd9GcQxYYNffYiyUeQbSo-GtHLXrVW0v5uUo850n41pSj-zuFV-pAWs&amp;t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725144"/>
            <a:ext cx="2638425" cy="1733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~PP2046.WAV">
            <a:hlinkClick r:id="" action="ppaction://media"/>
          </p:cNvPr>
          <p:cNvPicPr>
            <a:picLocks noRot="1" noChangeAspect="1"/>
          </p:cNvPicPr>
          <p:nvPr>
            <a:wavAudioFile r:embed="rId1" name="~PP2046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50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>
            <a:normAutofit fontScale="850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PT" dirty="0" smtClean="0"/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PT" dirty="0" smtClean="0"/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PT" sz="3900" b="1" dirty="0" smtClean="0">
                <a:latin typeface="Brush Script MT" pitchFamily="66" charset="0"/>
                <a:cs typeface="Arial" pitchFamily="34" charset="0"/>
              </a:rPr>
              <a:t>- Ena, que alegria!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PT" sz="3900" b="1" dirty="0" smtClean="0">
                <a:latin typeface="Brush Script MT" pitchFamily="66" charset="0"/>
                <a:cs typeface="Arial" pitchFamily="34" charset="0"/>
              </a:rPr>
              <a:t>Iria chamar-se Jumbo </a:t>
            </a:r>
            <a:r>
              <a:rPr lang="pt-PT" sz="3900" b="1" dirty="0" err="1" smtClean="0">
                <a:latin typeface="Brush Script MT" pitchFamily="66" charset="0"/>
                <a:cs typeface="Arial" pitchFamily="34" charset="0"/>
              </a:rPr>
              <a:t>Junior</a:t>
            </a:r>
            <a:r>
              <a:rPr lang="pt-PT" sz="3900" b="1" dirty="0" smtClean="0">
                <a:latin typeface="Brush Script MT" pitchFamily="66" charset="0"/>
                <a:cs typeface="Arial" pitchFamily="34" charset="0"/>
              </a:rPr>
              <a:t>.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PT" sz="3900" b="1" dirty="0" smtClean="0">
                <a:latin typeface="Brush Script MT" pitchFamily="66" charset="0"/>
                <a:cs typeface="Arial" pitchFamily="34" charset="0"/>
              </a:rPr>
              <a:t>- Mas que orelhas! Disse uma companheira da </a:t>
            </a:r>
            <a:r>
              <a:rPr lang="pt-PT" sz="3900" b="1" dirty="0" err="1" smtClean="0">
                <a:latin typeface="Brush Script MT" pitchFamily="66" charset="0"/>
                <a:cs typeface="Arial" pitchFamily="34" charset="0"/>
              </a:rPr>
              <a:t>Sra</a:t>
            </a:r>
            <a:r>
              <a:rPr lang="pt-PT" sz="3900" b="1" dirty="0" smtClean="0">
                <a:latin typeface="Brush Script MT" pitchFamily="66" charset="0"/>
                <a:cs typeface="Arial" pitchFamily="34" charset="0"/>
              </a:rPr>
              <a:t> Jumbo. - Eu acho que deveria chamar-se Dumbo!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pic>
        <p:nvPicPr>
          <p:cNvPr id="14339" name="Picture 6" descr="http://www.contandohistoria.com/s_u_01_11215_01_0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838825"/>
            <a:ext cx="15049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contandohistoria.com/dumbopic_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60649"/>
            <a:ext cx="2284981" cy="22088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986" name="Picture 2" descr="http://2.bp.blogspot.com/_NVq-G2a0yNQ/ScJycuqnXGI/AAAAAAAAAVs/PdeC_0viCDo/s400/2_Dumbo-Bathtim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000504"/>
            <a:ext cx="2306536" cy="23394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4" descr="http://www.contandohistoria.com/disney-gifs-dumbo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" y="0"/>
            <a:ext cx="22860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~PP2291.WAV">
            <a:hlinkClick r:id="" action="ppaction://media"/>
          </p:cNvPr>
          <p:cNvPicPr>
            <a:picLocks noRot="1" noChangeAspect="1"/>
          </p:cNvPicPr>
          <p:nvPr>
            <a:wavAudioFile r:embed="rId1" name="~PP2291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476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endParaRPr lang="pt-PT" b="1" smtClean="0"/>
          </a:p>
          <a:p>
            <a:pPr algn="ctr" eaLnBrk="1" hangingPunct="1"/>
            <a:r>
              <a:rPr lang="pt-PT" sz="3600" b="1" smtClean="0">
                <a:latin typeface="Brush Script MT" pitchFamily="66" charset="0"/>
                <a:cs typeface="Arial" charset="0"/>
              </a:rPr>
              <a:t>Não importava , Dumbo ou Jumbo Júnior, era o filhote mais querido e esperado do mundo. A Sra. Jumbo tratava-o com muito, muito carinho!</a:t>
            </a:r>
          </a:p>
          <a:p>
            <a:pPr algn="ctr" eaLnBrk="1" hangingPunct="1"/>
            <a:r>
              <a:rPr lang="pt-PT" sz="3600" b="1" smtClean="0">
                <a:latin typeface="Brush Script MT" pitchFamily="66" charset="0"/>
                <a:cs typeface="Arial" charset="0"/>
              </a:rPr>
              <a:t>E assim a Sra. Jumbo e o Dumbo passavam a noite mais feliz das suas vidas.</a:t>
            </a:r>
            <a:r>
              <a:rPr lang="pt-PT" smtClean="0">
                <a:latin typeface="Arial" charset="0"/>
                <a:cs typeface="Arial" charset="0"/>
              </a:rPr>
              <a:t/>
            </a:r>
            <a:br>
              <a:rPr lang="pt-PT" smtClean="0">
                <a:latin typeface="Arial" charset="0"/>
                <a:cs typeface="Arial" charset="0"/>
              </a:rPr>
            </a:br>
            <a:r>
              <a:rPr lang="pt-PT" smtClean="0">
                <a:latin typeface="Arial" charset="0"/>
                <a:cs typeface="Arial" charset="0"/>
              </a:rPr>
              <a:t> </a:t>
            </a:r>
            <a:r>
              <a:rPr lang="pt-PT" smtClean="0"/>
              <a:t/>
            </a:r>
            <a:br>
              <a:rPr lang="pt-PT" smtClean="0"/>
            </a:br>
            <a:endParaRPr lang="pt-PT" smtClean="0"/>
          </a:p>
        </p:txBody>
      </p:sp>
      <p:pic>
        <p:nvPicPr>
          <p:cNvPr id="15363" name="Picture 2" descr="http://www.contandohistoria.com/mrsjumb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25" y="4322763"/>
            <a:ext cx="1747838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http://3.bp.blogspot.com/_7WgaK1xWlsc/S_Ft1h_lmgI/AAAAAAAAFwQ/-h1i2FhPLqc/s1600/Dumbo-movie-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0"/>
            <a:ext cx="2513901" cy="19941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~PP3973.WAV">
            <a:hlinkClick r:id="" action="ppaction://media"/>
          </p:cNvPr>
          <p:cNvPicPr>
            <a:picLocks noRot="1" noChangeAspect="1"/>
          </p:cNvPicPr>
          <p:nvPr>
            <a:wavAudioFile r:embed="rId1" name="~PP3973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981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contandohistoria.com/Dumbo_tin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14313"/>
            <a:ext cx="15716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 descr="http://www.contandohistoria.com/dumbopic_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9784" y="4429132"/>
            <a:ext cx="1944216" cy="25947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457200" y="1285875"/>
            <a:ext cx="8401050" cy="5143500"/>
          </a:xfrm>
        </p:spPr>
        <p:txBody>
          <a:bodyPr>
            <a:normAutofit fontScale="92500" lnSpcReduction="1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PT" dirty="0" smtClean="0"/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PT" sz="3600" b="1" dirty="0" smtClean="0">
                <a:latin typeface="Brush Script MT" pitchFamily="66" charset="0"/>
                <a:cs typeface="Arial" pitchFamily="34" charset="0"/>
              </a:rPr>
              <a:t>Dumbo começou a chamar a  atenção de todos, pois as suas orelhas eram enormes. As crianças começaram a fazer pouco dele: 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PT" sz="3600" b="1" dirty="0" smtClean="0">
                <a:latin typeface="Brush Script MT" pitchFamily="66" charset="0"/>
                <a:cs typeface="Arial" pitchFamily="34" charset="0"/>
              </a:rPr>
              <a:t>- </a:t>
            </a:r>
            <a:r>
              <a:rPr lang="pt-PT" sz="3600" b="1" dirty="0" err="1" smtClean="0">
                <a:latin typeface="Brush Script MT" pitchFamily="66" charset="0"/>
                <a:cs typeface="Arial" pitchFamily="34" charset="0"/>
              </a:rPr>
              <a:t>Nhã</a:t>
            </a:r>
            <a:r>
              <a:rPr lang="pt-PT" sz="3600" b="1" dirty="0" smtClean="0">
                <a:latin typeface="Brush Script MT" pitchFamily="66" charset="0"/>
                <a:cs typeface="Arial" pitchFamily="34" charset="0"/>
              </a:rPr>
              <a:t>, </a:t>
            </a:r>
            <a:r>
              <a:rPr lang="pt-PT" sz="3600" b="1" dirty="0" err="1" smtClean="0">
                <a:latin typeface="Brush Script MT" pitchFamily="66" charset="0"/>
                <a:cs typeface="Arial" pitchFamily="34" charset="0"/>
              </a:rPr>
              <a:t>nhã</a:t>
            </a:r>
            <a:r>
              <a:rPr lang="pt-PT" sz="3600" b="1" dirty="0" smtClean="0">
                <a:latin typeface="Brush Script MT" pitchFamily="66" charset="0"/>
                <a:cs typeface="Arial" pitchFamily="34" charset="0"/>
              </a:rPr>
              <a:t>, </a:t>
            </a:r>
            <a:r>
              <a:rPr lang="pt-PT" sz="3600" b="1" dirty="0" err="1" smtClean="0">
                <a:latin typeface="Brush Script MT" pitchFamily="66" charset="0"/>
                <a:cs typeface="Arial" pitchFamily="34" charset="0"/>
              </a:rPr>
              <a:t>nha</a:t>
            </a:r>
            <a:r>
              <a:rPr lang="pt-PT" sz="3600" b="1" dirty="0" smtClean="0">
                <a:latin typeface="Brush Script MT" pitchFamily="66" charset="0"/>
                <a:cs typeface="Arial" pitchFamily="34" charset="0"/>
              </a:rPr>
              <a:t>, </a:t>
            </a:r>
            <a:r>
              <a:rPr lang="pt-PT" sz="3600" b="1" dirty="0" err="1" smtClean="0">
                <a:latin typeface="Brush Script MT" pitchFamily="66" charset="0"/>
                <a:cs typeface="Arial" pitchFamily="34" charset="0"/>
              </a:rPr>
              <a:t>nha</a:t>
            </a:r>
            <a:r>
              <a:rPr lang="pt-PT" sz="3600" b="1" dirty="0" smtClean="0">
                <a:latin typeface="Brush Script MT" pitchFamily="66" charset="0"/>
                <a:cs typeface="Arial" pitchFamily="34" charset="0"/>
              </a:rPr>
              <a:t>, </a:t>
            </a:r>
            <a:r>
              <a:rPr lang="pt-PT" sz="3600" b="1" dirty="0" err="1" smtClean="0">
                <a:latin typeface="Brush Script MT" pitchFamily="66" charset="0"/>
                <a:cs typeface="Arial" pitchFamily="34" charset="0"/>
              </a:rPr>
              <a:t>nhã</a:t>
            </a:r>
            <a:r>
              <a:rPr lang="pt-PT" sz="3600" b="1" dirty="0" smtClean="0">
                <a:latin typeface="Brush Script MT" pitchFamily="66" charset="0"/>
                <a:cs typeface="Arial" pitchFamily="34" charset="0"/>
              </a:rPr>
              <a:t> </a:t>
            </a:r>
            <a:r>
              <a:rPr lang="pt-PT" sz="3600" b="1" dirty="0" err="1" smtClean="0">
                <a:latin typeface="Brush Script MT" pitchFamily="66" charset="0"/>
                <a:cs typeface="Arial" pitchFamily="34" charset="0"/>
              </a:rPr>
              <a:t>nhã</a:t>
            </a:r>
            <a:r>
              <a:rPr lang="pt-PT" sz="3600" b="1" dirty="0" smtClean="0">
                <a:latin typeface="Brush Script MT" pitchFamily="66" charset="0"/>
                <a:cs typeface="Arial" pitchFamily="34" charset="0"/>
              </a:rPr>
              <a:t>! </a:t>
            </a:r>
            <a:r>
              <a:rPr lang="pt-PT" sz="3600" b="1" dirty="0" err="1" smtClean="0">
                <a:latin typeface="Brush Script MT" pitchFamily="66" charset="0"/>
                <a:cs typeface="Arial" pitchFamily="34" charset="0"/>
              </a:rPr>
              <a:t>Nhã</a:t>
            </a:r>
            <a:r>
              <a:rPr lang="pt-PT" sz="3600" b="1" dirty="0" smtClean="0">
                <a:latin typeface="Brush Script MT" pitchFamily="66" charset="0"/>
                <a:cs typeface="Arial" pitchFamily="34" charset="0"/>
              </a:rPr>
              <a:t>, </a:t>
            </a:r>
            <a:r>
              <a:rPr lang="pt-PT" sz="3600" b="1" dirty="0" err="1" smtClean="0">
                <a:latin typeface="Brush Script MT" pitchFamily="66" charset="0"/>
                <a:cs typeface="Arial" pitchFamily="34" charset="0"/>
              </a:rPr>
              <a:t>nhã</a:t>
            </a:r>
            <a:r>
              <a:rPr lang="pt-PT" sz="3600" b="1" dirty="0" smtClean="0">
                <a:latin typeface="Brush Script MT" pitchFamily="66" charset="0"/>
                <a:cs typeface="Arial" pitchFamily="34" charset="0"/>
              </a:rPr>
              <a:t>, </a:t>
            </a:r>
            <a:r>
              <a:rPr lang="pt-PT" sz="3600" b="1" dirty="0" err="1" smtClean="0">
                <a:latin typeface="Brush Script MT" pitchFamily="66" charset="0"/>
                <a:cs typeface="Arial" pitchFamily="34" charset="0"/>
              </a:rPr>
              <a:t>nha</a:t>
            </a:r>
            <a:r>
              <a:rPr lang="pt-PT" sz="3600" b="1" dirty="0" smtClean="0">
                <a:latin typeface="Brush Script MT" pitchFamily="66" charset="0"/>
                <a:cs typeface="Arial" pitchFamily="34" charset="0"/>
              </a:rPr>
              <a:t>, </a:t>
            </a:r>
            <a:r>
              <a:rPr lang="pt-PT" sz="3600" b="1" dirty="0" err="1" smtClean="0">
                <a:latin typeface="Brush Script MT" pitchFamily="66" charset="0"/>
                <a:cs typeface="Arial" pitchFamily="34" charset="0"/>
              </a:rPr>
              <a:t>nha</a:t>
            </a:r>
            <a:r>
              <a:rPr lang="pt-PT" sz="3600" b="1" dirty="0" smtClean="0">
                <a:latin typeface="Brush Script MT" pitchFamily="66" charset="0"/>
                <a:cs typeface="Arial" pitchFamily="34" charset="0"/>
              </a:rPr>
              <a:t>, </a:t>
            </a:r>
            <a:r>
              <a:rPr lang="pt-PT" sz="3600" b="1" dirty="0" err="1" smtClean="0">
                <a:latin typeface="Brush Script MT" pitchFamily="66" charset="0"/>
                <a:cs typeface="Arial" pitchFamily="34" charset="0"/>
              </a:rPr>
              <a:t>nhã</a:t>
            </a:r>
            <a:r>
              <a:rPr lang="pt-PT" sz="3600" b="1" dirty="0" smtClean="0">
                <a:latin typeface="Brush Script MT" pitchFamily="66" charset="0"/>
                <a:cs typeface="Arial" pitchFamily="34" charset="0"/>
              </a:rPr>
              <a:t>, </a:t>
            </a:r>
            <a:r>
              <a:rPr lang="pt-PT" sz="3600" b="1" dirty="0" err="1" smtClean="0">
                <a:latin typeface="Brush Script MT" pitchFamily="66" charset="0"/>
                <a:cs typeface="Arial" pitchFamily="34" charset="0"/>
              </a:rPr>
              <a:t>nhã</a:t>
            </a:r>
            <a:r>
              <a:rPr lang="pt-PT" sz="3600" b="1" dirty="0" smtClean="0">
                <a:latin typeface="Brush Script MT" pitchFamily="66" charset="0"/>
                <a:cs typeface="Arial" pitchFamily="34" charset="0"/>
              </a:rPr>
              <a:t>! Orelhudo! Orelhudo! – Gritavam.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PT" sz="3600" b="1" dirty="0" smtClean="0">
                <a:latin typeface="Brush Script MT" pitchFamily="66" charset="0"/>
                <a:cs typeface="Arial" pitchFamily="34" charset="0"/>
              </a:rPr>
              <a:t>Como todas as mães, a Sra. Jumbo  defendeu o seu filhote. Mas exagerou de tal maneira que acabou por ir parar à prisão! </a:t>
            </a:r>
            <a:r>
              <a:rPr lang="pt-PT" sz="3600" dirty="0" smtClean="0">
                <a:latin typeface="Brush Script MT" pitchFamily="66" charset="0"/>
              </a:rPr>
              <a:t/>
            </a:r>
            <a:br>
              <a:rPr lang="pt-PT" sz="3600" dirty="0" smtClean="0">
                <a:latin typeface="Brush Script MT" pitchFamily="66" charset="0"/>
              </a:rPr>
            </a:br>
            <a:endParaRPr lang="pt-PT" sz="3600" dirty="0">
              <a:latin typeface="Brush Script MT" pitchFamily="66" charset="0"/>
            </a:endParaRPr>
          </a:p>
        </p:txBody>
      </p:sp>
      <p:pic>
        <p:nvPicPr>
          <p:cNvPr id="8" name="~PP351.WAV">
            <a:hlinkClick r:id="" action="ppaction://media"/>
          </p:cNvPr>
          <p:cNvPicPr>
            <a:picLocks noRot="1" noChangeAspect="1"/>
          </p:cNvPicPr>
          <p:nvPr>
            <a:wavAudioFile r:embed="rId1" name="~PP351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576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PT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PT" dirty="0" smtClean="0"/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PT" dirty="0" smtClean="0"/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PT" sz="3600" b="1" dirty="0" smtClean="0">
                <a:latin typeface="Brush Script MT" pitchFamily="66" charset="0"/>
              </a:rPr>
              <a:t>Pobre Dumbo, ficou só. 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PT" sz="3600" b="1" dirty="0" smtClean="0">
                <a:latin typeface="Brush Script MT" pitchFamily="66" charset="0"/>
              </a:rPr>
              <a:t>As companheiras da </a:t>
            </a:r>
            <a:r>
              <a:rPr lang="pt-PT" sz="3600" b="1" dirty="0" err="1" smtClean="0">
                <a:latin typeface="Brush Script MT" pitchFamily="66" charset="0"/>
              </a:rPr>
              <a:t>Sra</a:t>
            </a:r>
            <a:r>
              <a:rPr lang="pt-PT" sz="3600" b="1" dirty="0" smtClean="0">
                <a:latin typeface="Brush Script MT" pitchFamily="66" charset="0"/>
              </a:rPr>
              <a:t> Jumbo, ignoravam o </a:t>
            </a:r>
            <a:r>
              <a:rPr lang="pt-PT" sz="3600" b="1" dirty="0" err="1" smtClean="0">
                <a:latin typeface="Brush Script MT" pitchFamily="66" charset="0"/>
              </a:rPr>
              <a:t>elefantezinho</a:t>
            </a:r>
            <a:r>
              <a:rPr lang="pt-PT" sz="3600" b="1" dirty="0" smtClean="0">
                <a:latin typeface="Brush Script MT" pitchFamily="66" charset="0"/>
              </a:rPr>
              <a:t>, que precisava de um pouco de atenção.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pic>
        <p:nvPicPr>
          <p:cNvPr id="46082" name="Picture 2" descr="http://www.contandohistoria.com/dumbopic_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181350" cy="269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://www.contandohistoria.com/elephant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8338" y="4033838"/>
            <a:ext cx="30924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1108.WAV">
            <a:hlinkClick r:id="" action="ppaction://media"/>
          </p:cNvPr>
          <p:cNvPicPr>
            <a:picLocks noRot="1" noChangeAspect="1"/>
          </p:cNvPicPr>
          <p:nvPr>
            <a:wavAudioFile r:embed="rId1" name="~PP1108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95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fluência">
  <a:themeElements>
    <a:clrScheme name="Confluê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fluê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fluê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fluê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fluê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fluê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fluê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698</Words>
  <Application>Microsoft Office PowerPoint</Application>
  <PresentationFormat>Apresentação no Ecrã (4:3)</PresentationFormat>
  <Paragraphs>68</Paragraphs>
  <Slides>19</Slides>
  <Notes>0</Notes>
  <HiddenSlides>0</HiddenSlides>
  <MMClips>18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19</vt:i4>
      </vt:variant>
    </vt:vector>
  </HeadingPairs>
  <TitlesOfParts>
    <vt:vector size="20" baseType="lpstr">
      <vt:lpstr>Confluência</vt:lpstr>
      <vt:lpstr> historias Infantis </vt:lpstr>
      <vt:lpstr>O Dumbo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Ficha Técnica: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Dumbo</dc:title>
  <dc:creator>Aluno</dc:creator>
  <cp:lastModifiedBy>António</cp:lastModifiedBy>
  <cp:revision>19</cp:revision>
  <dcterms:created xsi:type="dcterms:W3CDTF">2011-02-04T10:14:23Z</dcterms:created>
  <dcterms:modified xsi:type="dcterms:W3CDTF">2011-07-10T21:05:42Z</dcterms:modified>
</cp:coreProperties>
</file>