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9" r:id="rId6"/>
    <p:sldId id="261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4" r:id="rId17"/>
    <p:sldId id="292" r:id="rId18"/>
    <p:sldId id="293" r:id="rId19"/>
    <p:sldId id="291" r:id="rId20"/>
    <p:sldId id="295" r:id="rId21"/>
    <p:sldId id="296" r:id="rId22"/>
    <p:sldId id="299" r:id="rId23"/>
    <p:sldId id="300" r:id="rId24"/>
    <p:sldId id="301" r:id="rId25"/>
    <p:sldId id="30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62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Descrição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98" custLinFactNeighborY="-19936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F4BD45A7-49E7-0045-8979-4FEEF6FBCADE}" type="presOf" srcId="{1582927B-31B0-A340-B90C-C84E96170607}" destId="{63FC58DC-EDEA-1D46-B6CB-04DDBF125270}" srcOrd="0" destOrd="0" presId="urn:microsoft.com/office/officeart/2005/8/layout/hProcess3"/>
    <dgm:cxn modelId="{D97AE626-5186-5942-B455-287C3D6D55E4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B9BF3695-5F83-B743-8BAE-C72BF6E5F21A}" type="presParOf" srcId="{EBA59674-D378-144E-B919-6CFBF93A3AAA}" destId="{F94ADFCE-F255-484F-B334-7B0B6E8FF845}" srcOrd="0" destOrd="0" presId="urn:microsoft.com/office/officeart/2005/8/layout/hProcess3"/>
    <dgm:cxn modelId="{A9592524-7908-8A4E-8005-471BCD90EBF5}" type="presParOf" srcId="{EBA59674-D378-144E-B919-6CFBF93A3AAA}" destId="{9BF02D4D-4C06-2942-A4B2-E928EEAB5D0D}" srcOrd="1" destOrd="0" presId="urn:microsoft.com/office/officeart/2005/8/layout/hProcess3"/>
    <dgm:cxn modelId="{FB0F67B4-1112-E743-806E-566C2931422E}" type="presParOf" srcId="{9BF02D4D-4C06-2942-A4B2-E928EEAB5D0D}" destId="{4504A155-C7A4-7944-9C8C-D29AD2559341}" srcOrd="0" destOrd="0" presId="urn:microsoft.com/office/officeart/2005/8/layout/hProcess3"/>
    <dgm:cxn modelId="{B5B425E3-26EB-D047-B1A2-8DECE670F784}" type="presParOf" srcId="{9BF02D4D-4C06-2942-A4B2-E928EEAB5D0D}" destId="{D28D166A-E072-4F4B-A8F2-D620CD7BB2EB}" srcOrd="1" destOrd="0" presId="urn:microsoft.com/office/officeart/2005/8/layout/hProcess3"/>
    <dgm:cxn modelId="{64E2D7DD-9F49-F24D-90CA-F9E11E3CF8B3}" type="presParOf" srcId="{D28D166A-E072-4F4B-A8F2-D620CD7BB2EB}" destId="{65DF57E8-682C-9B4F-A863-2663B47A5CE3}" srcOrd="0" destOrd="0" presId="urn:microsoft.com/office/officeart/2005/8/layout/hProcess3"/>
    <dgm:cxn modelId="{8157F8C9-97B5-F543-B0F5-ADC3170658B7}" type="presParOf" srcId="{D28D166A-E072-4F4B-A8F2-D620CD7BB2EB}" destId="{63FC58DC-EDEA-1D46-B6CB-04DDBF125270}" srcOrd="1" destOrd="0" presId="urn:microsoft.com/office/officeart/2005/8/layout/hProcess3"/>
    <dgm:cxn modelId="{A3820155-7BCC-3D44-BED0-9B098F78218E}" type="presParOf" srcId="{D28D166A-E072-4F4B-A8F2-D620CD7BB2EB}" destId="{D3E034BF-AB76-AB4B-BF17-729029D9F5D2}" srcOrd="2" destOrd="0" presId="urn:microsoft.com/office/officeart/2005/8/layout/hProcess3"/>
    <dgm:cxn modelId="{160BDA17-E9A1-9A41-8970-2A64AC21B9C3}" type="presParOf" srcId="{D28D166A-E072-4F4B-A8F2-D620CD7BB2EB}" destId="{CD2072A7-F82D-F04D-85DE-EC73BE6CD99C}" srcOrd="3" destOrd="0" presId="urn:microsoft.com/office/officeart/2005/8/layout/hProcess3"/>
    <dgm:cxn modelId="{834AE36C-83DF-744C-8212-6F32FDC2FC5A}" type="presParOf" srcId="{9BF02D4D-4C06-2942-A4B2-E928EEAB5D0D}" destId="{FBA1D269-518B-CB4A-A0A6-CCE38DDFD652}" srcOrd="2" destOrd="0" presId="urn:microsoft.com/office/officeart/2005/8/layout/hProcess3"/>
    <dgm:cxn modelId="{3AD00E34-CA78-5948-B530-A8433900C816}" type="presParOf" srcId="{9BF02D4D-4C06-2942-A4B2-E928EEAB5D0D}" destId="{A2E71A37-6FE8-8445-8ECF-5E809D6E3985}" srcOrd="3" destOrd="0" presId="urn:microsoft.com/office/officeart/2005/8/layout/hProcess3"/>
    <dgm:cxn modelId="{D4E7ADF4-2A25-3C4B-AA8F-7F99301F8505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Requer a aprovação de novos conteúdos pelo moderador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240632" custLinFactNeighborX="-4956" custLinFactNeighborY="3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F0421DDC-7E1E-5241-8FBA-D380AC9D585C}" type="presOf" srcId="{1582927B-31B0-A340-B90C-C84E96170607}" destId="{63FC58DC-EDEA-1D46-B6CB-04DDBF125270}" srcOrd="0" destOrd="0" presId="urn:microsoft.com/office/officeart/2005/8/layout/hProcess3"/>
    <dgm:cxn modelId="{004EC2D2-5B70-2F47-8CC5-2958357F4AFF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6CBC4DAD-774F-7740-A6E1-0C38B15CC376}" type="presParOf" srcId="{EBA59674-D378-144E-B919-6CFBF93A3AAA}" destId="{F94ADFCE-F255-484F-B334-7B0B6E8FF845}" srcOrd="0" destOrd="0" presId="urn:microsoft.com/office/officeart/2005/8/layout/hProcess3"/>
    <dgm:cxn modelId="{B20E4003-7EA6-3241-AD90-B1E383A95901}" type="presParOf" srcId="{EBA59674-D378-144E-B919-6CFBF93A3AAA}" destId="{9BF02D4D-4C06-2942-A4B2-E928EEAB5D0D}" srcOrd="1" destOrd="0" presId="urn:microsoft.com/office/officeart/2005/8/layout/hProcess3"/>
    <dgm:cxn modelId="{F1932A4F-E5C0-E348-94C6-1A1F17B30B2C}" type="presParOf" srcId="{9BF02D4D-4C06-2942-A4B2-E928EEAB5D0D}" destId="{4504A155-C7A4-7944-9C8C-D29AD2559341}" srcOrd="0" destOrd="0" presId="urn:microsoft.com/office/officeart/2005/8/layout/hProcess3"/>
    <dgm:cxn modelId="{A23A41F8-D3D4-9140-A1F2-BB8794F4BDBE}" type="presParOf" srcId="{9BF02D4D-4C06-2942-A4B2-E928EEAB5D0D}" destId="{D28D166A-E072-4F4B-A8F2-D620CD7BB2EB}" srcOrd="1" destOrd="0" presId="urn:microsoft.com/office/officeart/2005/8/layout/hProcess3"/>
    <dgm:cxn modelId="{DC6131D1-2CBA-BC49-A527-26AF6144007A}" type="presParOf" srcId="{D28D166A-E072-4F4B-A8F2-D620CD7BB2EB}" destId="{65DF57E8-682C-9B4F-A863-2663B47A5CE3}" srcOrd="0" destOrd="0" presId="urn:microsoft.com/office/officeart/2005/8/layout/hProcess3"/>
    <dgm:cxn modelId="{F4517BDC-7CF7-6A42-96A5-FF544C0BDF29}" type="presParOf" srcId="{D28D166A-E072-4F4B-A8F2-D620CD7BB2EB}" destId="{63FC58DC-EDEA-1D46-B6CB-04DDBF125270}" srcOrd="1" destOrd="0" presId="urn:microsoft.com/office/officeart/2005/8/layout/hProcess3"/>
    <dgm:cxn modelId="{6B8C3937-0B5B-9040-B741-371F5E956FE9}" type="presParOf" srcId="{D28D166A-E072-4F4B-A8F2-D620CD7BB2EB}" destId="{D3E034BF-AB76-AB4B-BF17-729029D9F5D2}" srcOrd="2" destOrd="0" presId="urn:microsoft.com/office/officeart/2005/8/layout/hProcess3"/>
    <dgm:cxn modelId="{4983169F-847E-D947-9372-7DA074974952}" type="presParOf" srcId="{D28D166A-E072-4F4B-A8F2-D620CD7BB2EB}" destId="{CD2072A7-F82D-F04D-85DE-EC73BE6CD99C}" srcOrd="3" destOrd="0" presId="urn:microsoft.com/office/officeart/2005/8/layout/hProcess3"/>
    <dgm:cxn modelId="{D93F1373-9E0F-434A-8BB9-E41D49897CD2}" type="presParOf" srcId="{9BF02D4D-4C06-2942-A4B2-E928EEAB5D0D}" destId="{FBA1D269-518B-CB4A-A0A6-CCE38DDFD652}" srcOrd="2" destOrd="0" presId="urn:microsoft.com/office/officeart/2005/8/layout/hProcess3"/>
    <dgm:cxn modelId="{0A04FB05-1161-A046-BFF4-9C49FC979423}" type="presParOf" srcId="{9BF02D4D-4C06-2942-A4B2-E928EEAB5D0D}" destId="{A2E71A37-6FE8-8445-8ECF-5E809D6E3985}" srcOrd="3" destOrd="0" presId="urn:microsoft.com/office/officeart/2005/8/layout/hProcess3"/>
    <dgm:cxn modelId="{AD7C91BA-DE96-944E-BD1A-67FE6A95A198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Substituir “palavrões” por emojis legais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387237" custLinFactNeighborX="-4956" custLinFactNeighborY="4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07B22298-3B41-9D4B-AD69-32DF7D8AF6D6}" type="presOf" srcId="{C640F568-23B7-FE4C-B106-0A6EB5E0B589}" destId="{EBA59674-D378-144E-B919-6CFBF93A3AAA}" srcOrd="0" destOrd="0" presId="urn:microsoft.com/office/officeart/2005/8/layout/hProcess3"/>
    <dgm:cxn modelId="{E6FE7479-C01E-2745-AB55-CA91777B1EF3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645F1512-1873-0441-AD9F-19564AAE1BF2}" type="presParOf" srcId="{EBA59674-D378-144E-B919-6CFBF93A3AAA}" destId="{F94ADFCE-F255-484F-B334-7B0B6E8FF845}" srcOrd="0" destOrd="0" presId="urn:microsoft.com/office/officeart/2005/8/layout/hProcess3"/>
    <dgm:cxn modelId="{7B98063B-00DF-C943-80A5-60B91306A291}" type="presParOf" srcId="{EBA59674-D378-144E-B919-6CFBF93A3AAA}" destId="{9BF02D4D-4C06-2942-A4B2-E928EEAB5D0D}" srcOrd="1" destOrd="0" presId="urn:microsoft.com/office/officeart/2005/8/layout/hProcess3"/>
    <dgm:cxn modelId="{482EF4F4-CBAC-BD4B-9B35-CFBA087AA574}" type="presParOf" srcId="{9BF02D4D-4C06-2942-A4B2-E928EEAB5D0D}" destId="{4504A155-C7A4-7944-9C8C-D29AD2559341}" srcOrd="0" destOrd="0" presId="urn:microsoft.com/office/officeart/2005/8/layout/hProcess3"/>
    <dgm:cxn modelId="{6F070BA1-F165-0745-8243-FE29086A2C5E}" type="presParOf" srcId="{9BF02D4D-4C06-2942-A4B2-E928EEAB5D0D}" destId="{D28D166A-E072-4F4B-A8F2-D620CD7BB2EB}" srcOrd="1" destOrd="0" presId="urn:microsoft.com/office/officeart/2005/8/layout/hProcess3"/>
    <dgm:cxn modelId="{4F97D836-2749-7A45-A2EF-509A39714B05}" type="presParOf" srcId="{D28D166A-E072-4F4B-A8F2-D620CD7BB2EB}" destId="{65DF57E8-682C-9B4F-A863-2663B47A5CE3}" srcOrd="0" destOrd="0" presId="urn:microsoft.com/office/officeart/2005/8/layout/hProcess3"/>
    <dgm:cxn modelId="{1D8EE90A-7F76-9246-935E-A96D9E822E7A}" type="presParOf" srcId="{D28D166A-E072-4F4B-A8F2-D620CD7BB2EB}" destId="{63FC58DC-EDEA-1D46-B6CB-04DDBF125270}" srcOrd="1" destOrd="0" presId="urn:microsoft.com/office/officeart/2005/8/layout/hProcess3"/>
    <dgm:cxn modelId="{FE253D6D-756F-D64D-993B-5EF198FEA5DD}" type="presParOf" srcId="{D28D166A-E072-4F4B-A8F2-D620CD7BB2EB}" destId="{D3E034BF-AB76-AB4B-BF17-729029D9F5D2}" srcOrd="2" destOrd="0" presId="urn:microsoft.com/office/officeart/2005/8/layout/hProcess3"/>
    <dgm:cxn modelId="{F47E9342-3964-F74E-92D3-280C926174BD}" type="presParOf" srcId="{D28D166A-E072-4F4B-A8F2-D620CD7BB2EB}" destId="{CD2072A7-F82D-F04D-85DE-EC73BE6CD99C}" srcOrd="3" destOrd="0" presId="urn:microsoft.com/office/officeart/2005/8/layout/hProcess3"/>
    <dgm:cxn modelId="{3BC516D7-967B-2D4A-8A93-E6A42D180D07}" type="presParOf" srcId="{9BF02D4D-4C06-2942-A4B2-E928EEAB5D0D}" destId="{FBA1D269-518B-CB4A-A0A6-CCE38DDFD652}" srcOrd="2" destOrd="0" presId="urn:microsoft.com/office/officeart/2005/8/layout/hProcess3"/>
    <dgm:cxn modelId="{D0A71795-B2D2-F341-8DB3-D76F2F067D49}" type="presParOf" srcId="{9BF02D4D-4C06-2942-A4B2-E928EEAB5D0D}" destId="{A2E71A37-6FE8-8445-8ECF-5E809D6E3985}" srcOrd="3" destOrd="0" presId="urn:microsoft.com/office/officeart/2005/8/layout/hProcess3"/>
    <dgm:cxn modelId="{D478439D-2179-374D-930D-4C3A8CE6DCB6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Carregar ficheiro do computador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245" custLinFactNeighborY="-11898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E9F7D376-B03A-454D-B0F8-D7D3498A810A}" type="presOf" srcId="{1582927B-31B0-A340-B90C-C84E96170607}" destId="{63FC58DC-EDEA-1D46-B6CB-04DDBF125270}" srcOrd="0" destOrd="0" presId="urn:microsoft.com/office/officeart/2005/8/layout/hProcess3"/>
    <dgm:cxn modelId="{D0C1A597-7543-2E4F-97FC-F0743FC66D9F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701018B9-884A-BD43-A17D-53D169006485}" type="presParOf" srcId="{EBA59674-D378-144E-B919-6CFBF93A3AAA}" destId="{F94ADFCE-F255-484F-B334-7B0B6E8FF845}" srcOrd="0" destOrd="0" presId="urn:microsoft.com/office/officeart/2005/8/layout/hProcess3"/>
    <dgm:cxn modelId="{65656C22-8D72-774A-944A-02BB9B13B3C8}" type="presParOf" srcId="{EBA59674-D378-144E-B919-6CFBF93A3AAA}" destId="{9BF02D4D-4C06-2942-A4B2-E928EEAB5D0D}" srcOrd="1" destOrd="0" presId="urn:microsoft.com/office/officeart/2005/8/layout/hProcess3"/>
    <dgm:cxn modelId="{B4720833-F9BD-3148-BF0B-F2F55879E5CD}" type="presParOf" srcId="{9BF02D4D-4C06-2942-A4B2-E928EEAB5D0D}" destId="{4504A155-C7A4-7944-9C8C-D29AD2559341}" srcOrd="0" destOrd="0" presId="urn:microsoft.com/office/officeart/2005/8/layout/hProcess3"/>
    <dgm:cxn modelId="{51D72DCF-C68D-8B45-AA76-9E01FFD8520F}" type="presParOf" srcId="{9BF02D4D-4C06-2942-A4B2-E928EEAB5D0D}" destId="{D28D166A-E072-4F4B-A8F2-D620CD7BB2EB}" srcOrd="1" destOrd="0" presId="urn:microsoft.com/office/officeart/2005/8/layout/hProcess3"/>
    <dgm:cxn modelId="{A40DF8C5-B739-134D-A4A5-CFB3DC0382B0}" type="presParOf" srcId="{D28D166A-E072-4F4B-A8F2-D620CD7BB2EB}" destId="{65DF57E8-682C-9B4F-A863-2663B47A5CE3}" srcOrd="0" destOrd="0" presId="urn:microsoft.com/office/officeart/2005/8/layout/hProcess3"/>
    <dgm:cxn modelId="{5FD4E5AB-98CD-9549-AF3F-2BC7F374210E}" type="presParOf" srcId="{D28D166A-E072-4F4B-A8F2-D620CD7BB2EB}" destId="{63FC58DC-EDEA-1D46-B6CB-04DDBF125270}" srcOrd="1" destOrd="0" presId="urn:microsoft.com/office/officeart/2005/8/layout/hProcess3"/>
    <dgm:cxn modelId="{8951BE6A-9FC0-9F49-9E0F-A82B104D287C}" type="presParOf" srcId="{D28D166A-E072-4F4B-A8F2-D620CD7BB2EB}" destId="{D3E034BF-AB76-AB4B-BF17-729029D9F5D2}" srcOrd="2" destOrd="0" presId="urn:microsoft.com/office/officeart/2005/8/layout/hProcess3"/>
    <dgm:cxn modelId="{BA270720-BE8A-3D4D-A59B-D46D388FBF3E}" type="presParOf" srcId="{D28D166A-E072-4F4B-A8F2-D620CD7BB2EB}" destId="{CD2072A7-F82D-F04D-85DE-EC73BE6CD99C}" srcOrd="3" destOrd="0" presId="urn:microsoft.com/office/officeart/2005/8/layout/hProcess3"/>
    <dgm:cxn modelId="{A8619BBA-C95E-4B4E-A232-64438DA9BA83}" type="presParOf" srcId="{9BF02D4D-4C06-2942-A4B2-E928EEAB5D0D}" destId="{FBA1D269-518B-CB4A-A0A6-CCE38DDFD652}" srcOrd="2" destOrd="0" presId="urn:microsoft.com/office/officeart/2005/8/layout/hProcess3"/>
    <dgm:cxn modelId="{0EB4AEA5-904C-3B42-B5D0-2C3FC4C34064}" type="presParOf" srcId="{9BF02D4D-4C06-2942-A4B2-E928EEAB5D0D}" destId="{A2E71A37-6FE8-8445-8ECF-5E809D6E3985}" srcOrd="3" destOrd="0" presId="urn:microsoft.com/office/officeart/2005/8/layout/hProcess3"/>
    <dgm:cxn modelId="{2D15A072-1E8D-BB4B-A9C7-135CD68D0704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Inserir qualquer link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25784" custLinFactNeighborX="-245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96E74A0A-C792-784F-94E5-57CE1D30B431}" type="presOf" srcId="{1582927B-31B0-A340-B90C-C84E96170607}" destId="{63FC58DC-EDEA-1D46-B6CB-04DDBF125270}" srcOrd="0" destOrd="0" presId="urn:microsoft.com/office/officeart/2005/8/layout/hProcess3"/>
    <dgm:cxn modelId="{3F60D249-D512-6C44-96DC-569B022AA906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1A641CC5-3D3F-7941-84E3-C15F9D3DEAAF}" type="presParOf" srcId="{EBA59674-D378-144E-B919-6CFBF93A3AAA}" destId="{F94ADFCE-F255-484F-B334-7B0B6E8FF845}" srcOrd="0" destOrd="0" presId="urn:microsoft.com/office/officeart/2005/8/layout/hProcess3"/>
    <dgm:cxn modelId="{2A07F7DF-5274-E24B-9D11-9CD28D20CA14}" type="presParOf" srcId="{EBA59674-D378-144E-B919-6CFBF93A3AAA}" destId="{9BF02D4D-4C06-2942-A4B2-E928EEAB5D0D}" srcOrd="1" destOrd="0" presId="urn:microsoft.com/office/officeart/2005/8/layout/hProcess3"/>
    <dgm:cxn modelId="{CEB486A2-02CE-8E4B-B12F-F0574CD2A7C6}" type="presParOf" srcId="{9BF02D4D-4C06-2942-A4B2-E928EEAB5D0D}" destId="{4504A155-C7A4-7944-9C8C-D29AD2559341}" srcOrd="0" destOrd="0" presId="urn:microsoft.com/office/officeart/2005/8/layout/hProcess3"/>
    <dgm:cxn modelId="{6D326036-D1C1-A74B-814A-B395FB60D18B}" type="presParOf" srcId="{9BF02D4D-4C06-2942-A4B2-E928EEAB5D0D}" destId="{D28D166A-E072-4F4B-A8F2-D620CD7BB2EB}" srcOrd="1" destOrd="0" presId="urn:microsoft.com/office/officeart/2005/8/layout/hProcess3"/>
    <dgm:cxn modelId="{8B670954-D096-5B40-9F3A-ED2AE6169694}" type="presParOf" srcId="{D28D166A-E072-4F4B-A8F2-D620CD7BB2EB}" destId="{65DF57E8-682C-9B4F-A863-2663B47A5CE3}" srcOrd="0" destOrd="0" presId="urn:microsoft.com/office/officeart/2005/8/layout/hProcess3"/>
    <dgm:cxn modelId="{DD4CA9E2-2B1B-FA48-B3A2-ED5601BB95A6}" type="presParOf" srcId="{D28D166A-E072-4F4B-A8F2-D620CD7BB2EB}" destId="{63FC58DC-EDEA-1D46-B6CB-04DDBF125270}" srcOrd="1" destOrd="0" presId="urn:microsoft.com/office/officeart/2005/8/layout/hProcess3"/>
    <dgm:cxn modelId="{6B3F81A6-70BF-E74C-AEEF-B7C7FAF38897}" type="presParOf" srcId="{D28D166A-E072-4F4B-A8F2-D620CD7BB2EB}" destId="{D3E034BF-AB76-AB4B-BF17-729029D9F5D2}" srcOrd="2" destOrd="0" presId="urn:microsoft.com/office/officeart/2005/8/layout/hProcess3"/>
    <dgm:cxn modelId="{10488130-9051-5F4E-BE5D-D2A8C8E35499}" type="presParOf" srcId="{D28D166A-E072-4F4B-A8F2-D620CD7BB2EB}" destId="{CD2072A7-F82D-F04D-85DE-EC73BE6CD99C}" srcOrd="3" destOrd="0" presId="urn:microsoft.com/office/officeart/2005/8/layout/hProcess3"/>
    <dgm:cxn modelId="{B86C1A69-44FA-A64F-A6A8-EFF1C1B1E2A8}" type="presParOf" srcId="{9BF02D4D-4C06-2942-A4B2-E928EEAB5D0D}" destId="{FBA1D269-518B-CB4A-A0A6-CCE38DDFD652}" srcOrd="2" destOrd="0" presId="urn:microsoft.com/office/officeart/2005/8/layout/hProcess3"/>
    <dgm:cxn modelId="{954BCD75-CEE8-5F40-90E2-45588CB6122C}" type="presParOf" srcId="{9BF02D4D-4C06-2942-A4B2-E928EEAB5D0D}" destId="{A2E71A37-6FE8-8445-8ECF-5E809D6E3985}" srcOrd="3" destOrd="0" presId="urn:microsoft.com/office/officeart/2005/8/layout/hProcess3"/>
    <dgm:cxn modelId="{A6075744-A6B3-6142-8223-A007D59614CC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Pesquisar no Google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31120" custLinFactNeighborX="245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42D03A64-D3CC-7548-9158-0DB5225977C9}" type="presOf" srcId="{1582927B-31B0-A340-B90C-C84E96170607}" destId="{63FC58DC-EDEA-1D46-B6CB-04DDBF125270}" srcOrd="0" destOrd="0" presId="urn:microsoft.com/office/officeart/2005/8/layout/hProcess3"/>
    <dgm:cxn modelId="{98AE41A5-D446-9643-8570-4CE069B630D6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8103A59D-E0B9-2248-9702-97C9A1A9D146}" type="presParOf" srcId="{EBA59674-D378-144E-B919-6CFBF93A3AAA}" destId="{F94ADFCE-F255-484F-B334-7B0B6E8FF845}" srcOrd="0" destOrd="0" presId="urn:microsoft.com/office/officeart/2005/8/layout/hProcess3"/>
    <dgm:cxn modelId="{117572D3-8AA7-2B4D-91A7-143BD8263E10}" type="presParOf" srcId="{EBA59674-D378-144E-B919-6CFBF93A3AAA}" destId="{9BF02D4D-4C06-2942-A4B2-E928EEAB5D0D}" srcOrd="1" destOrd="0" presId="urn:microsoft.com/office/officeart/2005/8/layout/hProcess3"/>
    <dgm:cxn modelId="{E30705E2-9004-C442-AC54-09615CF2E2CC}" type="presParOf" srcId="{9BF02D4D-4C06-2942-A4B2-E928EEAB5D0D}" destId="{4504A155-C7A4-7944-9C8C-D29AD2559341}" srcOrd="0" destOrd="0" presId="urn:microsoft.com/office/officeart/2005/8/layout/hProcess3"/>
    <dgm:cxn modelId="{8FE0495A-2849-AD4A-833E-38F7B85ACC49}" type="presParOf" srcId="{9BF02D4D-4C06-2942-A4B2-E928EEAB5D0D}" destId="{D28D166A-E072-4F4B-A8F2-D620CD7BB2EB}" srcOrd="1" destOrd="0" presId="urn:microsoft.com/office/officeart/2005/8/layout/hProcess3"/>
    <dgm:cxn modelId="{B9582299-B9B4-1340-A146-3FA8E03CE0A3}" type="presParOf" srcId="{D28D166A-E072-4F4B-A8F2-D620CD7BB2EB}" destId="{65DF57E8-682C-9B4F-A863-2663B47A5CE3}" srcOrd="0" destOrd="0" presId="urn:microsoft.com/office/officeart/2005/8/layout/hProcess3"/>
    <dgm:cxn modelId="{A89B64A8-773E-2343-9E9B-D9B4627BE075}" type="presParOf" srcId="{D28D166A-E072-4F4B-A8F2-D620CD7BB2EB}" destId="{63FC58DC-EDEA-1D46-B6CB-04DDBF125270}" srcOrd="1" destOrd="0" presId="urn:microsoft.com/office/officeart/2005/8/layout/hProcess3"/>
    <dgm:cxn modelId="{D3C1AE1B-9476-3E48-AC75-D2D24A8CDBCD}" type="presParOf" srcId="{D28D166A-E072-4F4B-A8F2-D620CD7BB2EB}" destId="{D3E034BF-AB76-AB4B-BF17-729029D9F5D2}" srcOrd="2" destOrd="0" presId="urn:microsoft.com/office/officeart/2005/8/layout/hProcess3"/>
    <dgm:cxn modelId="{C0907F56-C142-5C47-8245-FA2E90F10B7D}" type="presParOf" srcId="{D28D166A-E072-4F4B-A8F2-D620CD7BB2EB}" destId="{CD2072A7-F82D-F04D-85DE-EC73BE6CD99C}" srcOrd="3" destOrd="0" presId="urn:microsoft.com/office/officeart/2005/8/layout/hProcess3"/>
    <dgm:cxn modelId="{945E5CEB-847E-C64C-8657-580DCF00EB2B}" type="presParOf" srcId="{9BF02D4D-4C06-2942-A4B2-E928EEAB5D0D}" destId="{FBA1D269-518B-CB4A-A0A6-CCE38DDFD652}" srcOrd="2" destOrd="0" presId="urn:microsoft.com/office/officeart/2005/8/layout/hProcess3"/>
    <dgm:cxn modelId="{A2FA4309-C275-7F4E-86EE-24A7D7361125}" type="presParOf" srcId="{9BF02D4D-4C06-2942-A4B2-E928EEAB5D0D}" destId="{A2E71A37-6FE8-8445-8ECF-5E809D6E3985}" srcOrd="3" destOrd="0" presId="urn:microsoft.com/office/officeart/2005/8/layout/hProcess3"/>
    <dgm:cxn modelId="{EBC1B668-2579-7648-9E28-5578D1B8E1B3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Carregar fotografia da câmara fotográfica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31120" custLinFactNeighborX="245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2A596E10-D989-6E4C-B4CB-7417BA83B94C}" type="presOf" srcId="{C640F568-23B7-FE4C-B106-0A6EB5E0B589}" destId="{EBA59674-D378-144E-B919-6CFBF93A3AAA}" srcOrd="0" destOrd="0" presId="urn:microsoft.com/office/officeart/2005/8/layout/hProcess3"/>
    <dgm:cxn modelId="{F9B778A5-F001-4F44-B31F-BCBF709E21FD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12939BFA-7A92-F140-AD1D-35ED1820BDE7}" type="presParOf" srcId="{EBA59674-D378-144E-B919-6CFBF93A3AAA}" destId="{F94ADFCE-F255-484F-B334-7B0B6E8FF845}" srcOrd="0" destOrd="0" presId="urn:microsoft.com/office/officeart/2005/8/layout/hProcess3"/>
    <dgm:cxn modelId="{678B0DC8-AEF7-5B4F-BF3D-5359871D77DA}" type="presParOf" srcId="{EBA59674-D378-144E-B919-6CFBF93A3AAA}" destId="{9BF02D4D-4C06-2942-A4B2-E928EEAB5D0D}" srcOrd="1" destOrd="0" presId="urn:microsoft.com/office/officeart/2005/8/layout/hProcess3"/>
    <dgm:cxn modelId="{A4D2B553-7AD2-D54D-8B01-F6C0D559E5A6}" type="presParOf" srcId="{9BF02D4D-4C06-2942-A4B2-E928EEAB5D0D}" destId="{4504A155-C7A4-7944-9C8C-D29AD2559341}" srcOrd="0" destOrd="0" presId="urn:microsoft.com/office/officeart/2005/8/layout/hProcess3"/>
    <dgm:cxn modelId="{63E1D4C3-4E19-D749-A710-9546BE9827FB}" type="presParOf" srcId="{9BF02D4D-4C06-2942-A4B2-E928EEAB5D0D}" destId="{D28D166A-E072-4F4B-A8F2-D620CD7BB2EB}" srcOrd="1" destOrd="0" presId="urn:microsoft.com/office/officeart/2005/8/layout/hProcess3"/>
    <dgm:cxn modelId="{FEB265E0-9F66-4245-A587-A405E06D7523}" type="presParOf" srcId="{D28D166A-E072-4F4B-A8F2-D620CD7BB2EB}" destId="{65DF57E8-682C-9B4F-A863-2663B47A5CE3}" srcOrd="0" destOrd="0" presId="urn:microsoft.com/office/officeart/2005/8/layout/hProcess3"/>
    <dgm:cxn modelId="{79A01A58-AE77-3744-9427-A857D30A5A4C}" type="presParOf" srcId="{D28D166A-E072-4F4B-A8F2-D620CD7BB2EB}" destId="{63FC58DC-EDEA-1D46-B6CB-04DDBF125270}" srcOrd="1" destOrd="0" presId="urn:microsoft.com/office/officeart/2005/8/layout/hProcess3"/>
    <dgm:cxn modelId="{5A680E95-7874-AA48-9497-82AB45AEFFA2}" type="presParOf" srcId="{D28D166A-E072-4F4B-A8F2-D620CD7BB2EB}" destId="{D3E034BF-AB76-AB4B-BF17-729029D9F5D2}" srcOrd="2" destOrd="0" presId="urn:microsoft.com/office/officeart/2005/8/layout/hProcess3"/>
    <dgm:cxn modelId="{D6F5522B-5071-E341-92D7-506974E2C62A}" type="presParOf" srcId="{D28D166A-E072-4F4B-A8F2-D620CD7BB2EB}" destId="{CD2072A7-F82D-F04D-85DE-EC73BE6CD99C}" srcOrd="3" destOrd="0" presId="urn:microsoft.com/office/officeart/2005/8/layout/hProcess3"/>
    <dgm:cxn modelId="{C89A0D6B-C3A9-DC40-80D9-1B95C0773487}" type="presParOf" srcId="{9BF02D4D-4C06-2942-A4B2-E928EEAB5D0D}" destId="{FBA1D269-518B-CB4A-A0A6-CCE38DDFD652}" srcOrd="2" destOrd="0" presId="urn:microsoft.com/office/officeart/2005/8/layout/hProcess3"/>
    <dgm:cxn modelId="{32A9571D-F1BA-CE49-AB85-C19D23AA9D31}" type="presParOf" srcId="{9BF02D4D-4C06-2942-A4B2-E928EEAB5D0D}" destId="{A2E71A37-6FE8-8445-8ECF-5E809D6E3985}" srcOrd="3" destOrd="0" presId="urn:microsoft.com/office/officeart/2005/8/layout/hProcess3"/>
    <dgm:cxn modelId="{92BB9BAE-749A-C64D-9C69-9E955E36F16B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Capturar vídeo da câmara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1386" custLinFactNeighborY="6513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8D08AB18-4D10-8149-BACF-6AA8C61960AC}" type="presOf" srcId="{C640F568-23B7-FE4C-B106-0A6EB5E0B589}" destId="{EBA59674-D378-144E-B919-6CFBF93A3AAA}" srcOrd="0" destOrd="0" presId="urn:microsoft.com/office/officeart/2005/8/layout/hProcess3"/>
    <dgm:cxn modelId="{8F495CEB-30E9-CB4C-9094-053B217E2D36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4FC36037-7732-9F4C-A00B-59BB38C8C57A}" type="presParOf" srcId="{EBA59674-D378-144E-B919-6CFBF93A3AAA}" destId="{F94ADFCE-F255-484F-B334-7B0B6E8FF845}" srcOrd="0" destOrd="0" presId="urn:microsoft.com/office/officeart/2005/8/layout/hProcess3"/>
    <dgm:cxn modelId="{BD52EC80-91CF-DA4B-B6C4-440104183E24}" type="presParOf" srcId="{EBA59674-D378-144E-B919-6CFBF93A3AAA}" destId="{9BF02D4D-4C06-2942-A4B2-E928EEAB5D0D}" srcOrd="1" destOrd="0" presId="urn:microsoft.com/office/officeart/2005/8/layout/hProcess3"/>
    <dgm:cxn modelId="{6F5D9F2B-6694-2C4C-A8D2-22B53184DF10}" type="presParOf" srcId="{9BF02D4D-4C06-2942-A4B2-E928EEAB5D0D}" destId="{4504A155-C7A4-7944-9C8C-D29AD2559341}" srcOrd="0" destOrd="0" presId="urn:microsoft.com/office/officeart/2005/8/layout/hProcess3"/>
    <dgm:cxn modelId="{CBD04248-2FED-BA4F-8D6D-4C257B7F20FC}" type="presParOf" srcId="{9BF02D4D-4C06-2942-A4B2-E928EEAB5D0D}" destId="{D28D166A-E072-4F4B-A8F2-D620CD7BB2EB}" srcOrd="1" destOrd="0" presId="urn:microsoft.com/office/officeart/2005/8/layout/hProcess3"/>
    <dgm:cxn modelId="{76C3D147-0588-0C4D-BF45-7D81927CBFB6}" type="presParOf" srcId="{D28D166A-E072-4F4B-A8F2-D620CD7BB2EB}" destId="{65DF57E8-682C-9B4F-A863-2663B47A5CE3}" srcOrd="0" destOrd="0" presId="urn:microsoft.com/office/officeart/2005/8/layout/hProcess3"/>
    <dgm:cxn modelId="{25AA8EA6-A28D-6B47-AA87-3BEC05D2FD3C}" type="presParOf" srcId="{D28D166A-E072-4F4B-A8F2-D620CD7BB2EB}" destId="{63FC58DC-EDEA-1D46-B6CB-04DDBF125270}" srcOrd="1" destOrd="0" presId="urn:microsoft.com/office/officeart/2005/8/layout/hProcess3"/>
    <dgm:cxn modelId="{2BBB6FE5-49AD-464A-89B5-EE8CF3EEF500}" type="presParOf" srcId="{D28D166A-E072-4F4B-A8F2-D620CD7BB2EB}" destId="{D3E034BF-AB76-AB4B-BF17-729029D9F5D2}" srcOrd="2" destOrd="0" presId="urn:microsoft.com/office/officeart/2005/8/layout/hProcess3"/>
    <dgm:cxn modelId="{72009906-A2D0-1942-BBEE-64047FB0D4A8}" type="presParOf" srcId="{D28D166A-E072-4F4B-A8F2-D620CD7BB2EB}" destId="{CD2072A7-F82D-F04D-85DE-EC73BE6CD99C}" srcOrd="3" destOrd="0" presId="urn:microsoft.com/office/officeart/2005/8/layout/hProcess3"/>
    <dgm:cxn modelId="{AC784959-BAED-8B41-ABCA-8487337FEB5D}" type="presParOf" srcId="{9BF02D4D-4C06-2942-A4B2-E928EEAB5D0D}" destId="{FBA1D269-518B-CB4A-A0A6-CCE38DDFD652}" srcOrd="2" destOrd="0" presId="urn:microsoft.com/office/officeart/2005/8/layout/hProcess3"/>
    <dgm:cxn modelId="{5E05F9AC-8FA6-D44F-9294-D37C0ED071BF}" type="presParOf" srcId="{9BF02D4D-4C06-2942-A4B2-E928EEAB5D0D}" destId="{A2E71A37-6FE8-8445-8ECF-5E809D6E3985}" srcOrd="3" destOrd="0" presId="urn:microsoft.com/office/officeart/2005/8/layout/hProcess3"/>
    <dgm:cxn modelId="{35024847-2480-D245-9B16-4EE43265D3F8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Gravar áudio com o microfone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1863" custLinFactNeighborY="-1779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DA194892-97E5-8E46-9737-8ED809D9DE23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9E4E9685-6B2D-7B48-A330-158C054AD61E}" type="presOf" srcId="{1582927B-31B0-A340-B90C-C84E96170607}" destId="{63FC58DC-EDEA-1D46-B6CB-04DDBF125270}" srcOrd="0" destOrd="0" presId="urn:microsoft.com/office/officeart/2005/8/layout/hProcess3"/>
    <dgm:cxn modelId="{BD55EDD8-2390-D449-B5F4-0B418C3C9A6C}" type="presParOf" srcId="{EBA59674-D378-144E-B919-6CFBF93A3AAA}" destId="{F94ADFCE-F255-484F-B334-7B0B6E8FF845}" srcOrd="0" destOrd="0" presId="urn:microsoft.com/office/officeart/2005/8/layout/hProcess3"/>
    <dgm:cxn modelId="{EE55F8E8-F390-D54C-BBA7-53FE73D073CF}" type="presParOf" srcId="{EBA59674-D378-144E-B919-6CFBF93A3AAA}" destId="{9BF02D4D-4C06-2942-A4B2-E928EEAB5D0D}" srcOrd="1" destOrd="0" presId="urn:microsoft.com/office/officeart/2005/8/layout/hProcess3"/>
    <dgm:cxn modelId="{F99077E1-C072-FB48-9A2A-0612D397C9A6}" type="presParOf" srcId="{9BF02D4D-4C06-2942-A4B2-E928EEAB5D0D}" destId="{4504A155-C7A4-7944-9C8C-D29AD2559341}" srcOrd="0" destOrd="0" presId="urn:microsoft.com/office/officeart/2005/8/layout/hProcess3"/>
    <dgm:cxn modelId="{DB25FA6C-1074-054D-8E33-38B23FFF5AEB}" type="presParOf" srcId="{9BF02D4D-4C06-2942-A4B2-E928EEAB5D0D}" destId="{D28D166A-E072-4F4B-A8F2-D620CD7BB2EB}" srcOrd="1" destOrd="0" presId="urn:microsoft.com/office/officeart/2005/8/layout/hProcess3"/>
    <dgm:cxn modelId="{B35829CC-DE78-B245-A11F-778F908B7FB9}" type="presParOf" srcId="{D28D166A-E072-4F4B-A8F2-D620CD7BB2EB}" destId="{65DF57E8-682C-9B4F-A863-2663B47A5CE3}" srcOrd="0" destOrd="0" presId="urn:microsoft.com/office/officeart/2005/8/layout/hProcess3"/>
    <dgm:cxn modelId="{42FC68FB-A342-3048-8FFE-C311C6372532}" type="presParOf" srcId="{D28D166A-E072-4F4B-A8F2-D620CD7BB2EB}" destId="{63FC58DC-EDEA-1D46-B6CB-04DDBF125270}" srcOrd="1" destOrd="0" presId="urn:microsoft.com/office/officeart/2005/8/layout/hProcess3"/>
    <dgm:cxn modelId="{BD4A565F-3CFB-D741-BDD4-3E4E4DB79585}" type="presParOf" srcId="{D28D166A-E072-4F4B-A8F2-D620CD7BB2EB}" destId="{D3E034BF-AB76-AB4B-BF17-729029D9F5D2}" srcOrd="2" destOrd="0" presId="urn:microsoft.com/office/officeart/2005/8/layout/hProcess3"/>
    <dgm:cxn modelId="{4F96BD42-621F-2048-B28F-161DF13C364A}" type="presParOf" srcId="{D28D166A-E072-4F4B-A8F2-D620CD7BB2EB}" destId="{CD2072A7-F82D-F04D-85DE-EC73BE6CD99C}" srcOrd="3" destOrd="0" presId="urn:microsoft.com/office/officeart/2005/8/layout/hProcess3"/>
    <dgm:cxn modelId="{6A4F4858-7776-FD41-9CFB-CC72174C8FCA}" type="presParOf" srcId="{9BF02D4D-4C06-2942-A4B2-E928EEAB5D0D}" destId="{FBA1D269-518B-CB4A-A0A6-CCE38DDFD652}" srcOrd="2" destOrd="0" presId="urn:microsoft.com/office/officeart/2005/8/layout/hProcess3"/>
    <dgm:cxn modelId="{09CDE7B9-1E48-2543-9673-5D61E3BCC490}" type="presParOf" srcId="{9BF02D4D-4C06-2942-A4B2-E928EEAB5D0D}" destId="{A2E71A37-6FE8-8445-8ECF-5E809D6E3985}" srcOrd="3" destOrd="0" presId="urn:microsoft.com/office/officeart/2005/8/layout/hProcess3"/>
    <dgm:cxn modelId="{457BBEE1-A1E4-7747-A20F-B90BCD83A168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Gravar o écran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31120" custLinFactNeighborX="245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7D90A776-CB5A-9941-B4AA-B83BC5DAB4BD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52C3FA46-191A-EA46-BD66-7F898AC449FE}" type="presOf" srcId="{C640F568-23B7-FE4C-B106-0A6EB5E0B589}" destId="{EBA59674-D378-144E-B919-6CFBF93A3AAA}" srcOrd="0" destOrd="0" presId="urn:microsoft.com/office/officeart/2005/8/layout/hProcess3"/>
    <dgm:cxn modelId="{F55DA18B-1F5F-CC45-B38F-6D1F9DAA8545}" type="presParOf" srcId="{EBA59674-D378-144E-B919-6CFBF93A3AAA}" destId="{F94ADFCE-F255-484F-B334-7B0B6E8FF845}" srcOrd="0" destOrd="0" presId="urn:microsoft.com/office/officeart/2005/8/layout/hProcess3"/>
    <dgm:cxn modelId="{C00DF31C-85DF-CC4C-A1BE-7F4DAA798FC7}" type="presParOf" srcId="{EBA59674-D378-144E-B919-6CFBF93A3AAA}" destId="{9BF02D4D-4C06-2942-A4B2-E928EEAB5D0D}" srcOrd="1" destOrd="0" presId="urn:microsoft.com/office/officeart/2005/8/layout/hProcess3"/>
    <dgm:cxn modelId="{64A35D2B-AF95-E548-AA1D-0E137B1EBEF1}" type="presParOf" srcId="{9BF02D4D-4C06-2942-A4B2-E928EEAB5D0D}" destId="{4504A155-C7A4-7944-9C8C-D29AD2559341}" srcOrd="0" destOrd="0" presId="urn:microsoft.com/office/officeart/2005/8/layout/hProcess3"/>
    <dgm:cxn modelId="{B5C1F115-9499-854C-BD60-07ACD8CF3FBD}" type="presParOf" srcId="{9BF02D4D-4C06-2942-A4B2-E928EEAB5D0D}" destId="{D28D166A-E072-4F4B-A8F2-D620CD7BB2EB}" srcOrd="1" destOrd="0" presId="urn:microsoft.com/office/officeart/2005/8/layout/hProcess3"/>
    <dgm:cxn modelId="{FE9EF6DA-3084-2C43-AA51-DB250887A3D2}" type="presParOf" srcId="{D28D166A-E072-4F4B-A8F2-D620CD7BB2EB}" destId="{65DF57E8-682C-9B4F-A863-2663B47A5CE3}" srcOrd="0" destOrd="0" presId="urn:microsoft.com/office/officeart/2005/8/layout/hProcess3"/>
    <dgm:cxn modelId="{974245A0-F881-8A48-8B54-B29CF48E4100}" type="presParOf" srcId="{D28D166A-E072-4F4B-A8F2-D620CD7BB2EB}" destId="{63FC58DC-EDEA-1D46-B6CB-04DDBF125270}" srcOrd="1" destOrd="0" presId="urn:microsoft.com/office/officeart/2005/8/layout/hProcess3"/>
    <dgm:cxn modelId="{76BD4B4E-2013-A849-9045-0A34862AB3CC}" type="presParOf" srcId="{D28D166A-E072-4F4B-A8F2-D620CD7BB2EB}" destId="{D3E034BF-AB76-AB4B-BF17-729029D9F5D2}" srcOrd="2" destOrd="0" presId="urn:microsoft.com/office/officeart/2005/8/layout/hProcess3"/>
    <dgm:cxn modelId="{DE3B2670-DBF1-C146-ABD6-3A59FA6A82C9}" type="presParOf" srcId="{D28D166A-E072-4F4B-A8F2-D620CD7BB2EB}" destId="{CD2072A7-F82D-F04D-85DE-EC73BE6CD99C}" srcOrd="3" destOrd="0" presId="urn:microsoft.com/office/officeart/2005/8/layout/hProcess3"/>
    <dgm:cxn modelId="{371DD73D-4FCE-E641-B7A0-FD87FC2BBD3D}" type="presParOf" srcId="{9BF02D4D-4C06-2942-A4B2-E928EEAB5D0D}" destId="{FBA1D269-518B-CB4A-A0A6-CCE38DDFD652}" srcOrd="2" destOrd="0" presId="urn:microsoft.com/office/officeart/2005/8/layout/hProcess3"/>
    <dgm:cxn modelId="{EF1092FA-56E8-5344-9CA0-620B58675813}" type="presParOf" srcId="{9BF02D4D-4C06-2942-A4B2-E928EEAB5D0D}" destId="{A2E71A37-6FE8-8445-8ECF-5E809D6E3985}" srcOrd="3" destOrd="0" presId="urn:microsoft.com/office/officeart/2005/8/layout/hProcess3"/>
    <dgm:cxn modelId="{C78208B9-F607-074B-8A56-35C430569ABE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Desenhar na tela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1386" custLinFactNeighborY="6513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AB99F9A3-B000-F549-A452-BC3588EEBEAF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5EA52B42-71B5-8046-9C9C-FDC45A3DE83D}" type="presOf" srcId="{1582927B-31B0-A340-B90C-C84E96170607}" destId="{63FC58DC-EDEA-1D46-B6CB-04DDBF125270}" srcOrd="0" destOrd="0" presId="urn:microsoft.com/office/officeart/2005/8/layout/hProcess3"/>
    <dgm:cxn modelId="{BBF23781-4301-294F-8399-DAE584ED0D7F}" type="presParOf" srcId="{EBA59674-D378-144E-B919-6CFBF93A3AAA}" destId="{F94ADFCE-F255-484F-B334-7B0B6E8FF845}" srcOrd="0" destOrd="0" presId="urn:microsoft.com/office/officeart/2005/8/layout/hProcess3"/>
    <dgm:cxn modelId="{A8DBF92E-6A5D-1841-80A7-27FA75CF1895}" type="presParOf" srcId="{EBA59674-D378-144E-B919-6CFBF93A3AAA}" destId="{9BF02D4D-4C06-2942-A4B2-E928EEAB5D0D}" srcOrd="1" destOrd="0" presId="urn:microsoft.com/office/officeart/2005/8/layout/hProcess3"/>
    <dgm:cxn modelId="{1547F686-E263-1042-A498-101827F567B2}" type="presParOf" srcId="{9BF02D4D-4C06-2942-A4B2-E928EEAB5D0D}" destId="{4504A155-C7A4-7944-9C8C-D29AD2559341}" srcOrd="0" destOrd="0" presId="urn:microsoft.com/office/officeart/2005/8/layout/hProcess3"/>
    <dgm:cxn modelId="{3E2F03DF-CAD0-594E-847C-8577CE64C7B8}" type="presParOf" srcId="{9BF02D4D-4C06-2942-A4B2-E928EEAB5D0D}" destId="{D28D166A-E072-4F4B-A8F2-D620CD7BB2EB}" srcOrd="1" destOrd="0" presId="urn:microsoft.com/office/officeart/2005/8/layout/hProcess3"/>
    <dgm:cxn modelId="{8C3F412C-EAB4-1C4C-B5F6-CC064B34C9DD}" type="presParOf" srcId="{D28D166A-E072-4F4B-A8F2-D620CD7BB2EB}" destId="{65DF57E8-682C-9B4F-A863-2663B47A5CE3}" srcOrd="0" destOrd="0" presId="urn:microsoft.com/office/officeart/2005/8/layout/hProcess3"/>
    <dgm:cxn modelId="{DC3254AA-EB66-B445-82C0-3BCE22DD38DB}" type="presParOf" srcId="{D28D166A-E072-4F4B-A8F2-D620CD7BB2EB}" destId="{63FC58DC-EDEA-1D46-B6CB-04DDBF125270}" srcOrd="1" destOrd="0" presId="urn:microsoft.com/office/officeart/2005/8/layout/hProcess3"/>
    <dgm:cxn modelId="{61D0C79B-A646-4748-A1ED-CC030CA763CF}" type="presParOf" srcId="{D28D166A-E072-4F4B-A8F2-D620CD7BB2EB}" destId="{D3E034BF-AB76-AB4B-BF17-729029D9F5D2}" srcOrd="2" destOrd="0" presId="urn:microsoft.com/office/officeart/2005/8/layout/hProcess3"/>
    <dgm:cxn modelId="{F9E7D366-3A57-0C42-8132-A0C7624F3720}" type="presParOf" srcId="{D28D166A-E072-4F4B-A8F2-D620CD7BB2EB}" destId="{CD2072A7-F82D-F04D-85DE-EC73BE6CD99C}" srcOrd="3" destOrd="0" presId="urn:microsoft.com/office/officeart/2005/8/layout/hProcess3"/>
    <dgm:cxn modelId="{DE69B5F2-AFA5-B441-AD4D-1709B6038D5C}" type="presParOf" srcId="{9BF02D4D-4C06-2942-A4B2-E928EEAB5D0D}" destId="{FBA1D269-518B-CB4A-A0A6-CCE38DDFD652}" srcOrd="2" destOrd="0" presId="urn:microsoft.com/office/officeart/2005/8/layout/hProcess3"/>
    <dgm:cxn modelId="{43AA2562-7B5E-544E-9628-B6420E5BFE18}" type="presParOf" srcId="{9BF02D4D-4C06-2942-A4B2-E928EEAB5D0D}" destId="{A2E71A37-6FE8-8445-8ECF-5E809D6E3985}" srcOrd="3" destOrd="0" presId="urn:microsoft.com/office/officeart/2005/8/layout/hProcess3"/>
    <dgm:cxn modelId="{5BF12C08-DC45-F44B-B534-5D7782C73AF9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Ícone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1258" custLinFactNeighborY="-1424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544C97DE-11B5-5C4D-8B45-62851C9353D8}" type="presOf" srcId="{1582927B-31B0-A340-B90C-C84E96170607}" destId="{63FC58DC-EDEA-1D46-B6CB-04DDBF125270}" srcOrd="0" destOrd="0" presId="urn:microsoft.com/office/officeart/2005/8/layout/hProcess3"/>
    <dgm:cxn modelId="{50423106-2E14-3446-BB97-C2C2BD457F0F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3D2A46B2-78E5-0B4B-A1B4-4FA8D3C01F1B}" type="presParOf" srcId="{EBA59674-D378-144E-B919-6CFBF93A3AAA}" destId="{F94ADFCE-F255-484F-B334-7B0B6E8FF845}" srcOrd="0" destOrd="0" presId="urn:microsoft.com/office/officeart/2005/8/layout/hProcess3"/>
    <dgm:cxn modelId="{8D0D70BA-0393-6C4D-914B-8BAE5ACD7344}" type="presParOf" srcId="{EBA59674-D378-144E-B919-6CFBF93A3AAA}" destId="{9BF02D4D-4C06-2942-A4B2-E928EEAB5D0D}" srcOrd="1" destOrd="0" presId="urn:microsoft.com/office/officeart/2005/8/layout/hProcess3"/>
    <dgm:cxn modelId="{94390C91-B165-B542-A584-E66FDFEED4AC}" type="presParOf" srcId="{9BF02D4D-4C06-2942-A4B2-E928EEAB5D0D}" destId="{4504A155-C7A4-7944-9C8C-D29AD2559341}" srcOrd="0" destOrd="0" presId="urn:microsoft.com/office/officeart/2005/8/layout/hProcess3"/>
    <dgm:cxn modelId="{0F419FD5-39A0-0F4B-BD07-089A094CC0CE}" type="presParOf" srcId="{9BF02D4D-4C06-2942-A4B2-E928EEAB5D0D}" destId="{D28D166A-E072-4F4B-A8F2-D620CD7BB2EB}" srcOrd="1" destOrd="0" presId="urn:microsoft.com/office/officeart/2005/8/layout/hProcess3"/>
    <dgm:cxn modelId="{0896A710-5364-B04C-B8FC-39BFFCD7B6C8}" type="presParOf" srcId="{D28D166A-E072-4F4B-A8F2-D620CD7BB2EB}" destId="{65DF57E8-682C-9B4F-A863-2663B47A5CE3}" srcOrd="0" destOrd="0" presId="urn:microsoft.com/office/officeart/2005/8/layout/hProcess3"/>
    <dgm:cxn modelId="{A244BA8E-0A8C-F345-80BD-C07B7DEFC3F9}" type="presParOf" srcId="{D28D166A-E072-4F4B-A8F2-D620CD7BB2EB}" destId="{63FC58DC-EDEA-1D46-B6CB-04DDBF125270}" srcOrd="1" destOrd="0" presId="urn:microsoft.com/office/officeart/2005/8/layout/hProcess3"/>
    <dgm:cxn modelId="{4237ED82-1569-C64A-8DC3-57559EE62E3E}" type="presParOf" srcId="{D28D166A-E072-4F4B-A8F2-D620CD7BB2EB}" destId="{D3E034BF-AB76-AB4B-BF17-729029D9F5D2}" srcOrd="2" destOrd="0" presId="urn:microsoft.com/office/officeart/2005/8/layout/hProcess3"/>
    <dgm:cxn modelId="{7242043F-271B-FC41-A0EB-AA2CA1F1A3C4}" type="presParOf" srcId="{D28D166A-E072-4F4B-A8F2-D620CD7BB2EB}" destId="{CD2072A7-F82D-F04D-85DE-EC73BE6CD99C}" srcOrd="3" destOrd="0" presId="urn:microsoft.com/office/officeart/2005/8/layout/hProcess3"/>
    <dgm:cxn modelId="{D26E7550-8891-AC4E-943C-87A48EAB942B}" type="presParOf" srcId="{9BF02D4D-4C06-2942-A4B2-E928EEAB5D0D}" destId="{FBA1D269-518B-CB4A-A0A6-CCE38DDFD652}" srcOrd="2" destOrd="0" presId="urn:microsoft.com/office/officeart/2005/8/layout/hProcess3"/>
    <dgm:cxn modelId="{18EB33E3-92D9-054F-B7B0-0DA262AF35B0}" type="presParOf" srcId="{9BF02D4D-4C06-2942-A4B2-E928EEAB5D0D}" destId="{A2E71A37-6FE8-8445-8ECF-5E809D6E3985}" srcOrd="3" destOrd="0" presId="urn:microsoft.com/office/officeart/2005/8/layout/hProcess3"/>
    <dgm:cxn modelId="{437E0ACD-3836-794A-A65F-7FA1DC2EB89F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Adicionar a localização 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1863" custLinFactNeighborY="-1779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4493EAB8-7C59-2749-8B01-6D9DF717032E}" type="presOf" srcId="{C640F568-23B7-FE4C-B106-0A6EB5E0B589}" destId="{EBA59674-D378-144E-B919-6CFBF93A3AAA}" srcOrd="0" destOrd="0" presId="urn:microsoft.com/office/officeart/2005/8/layout/hProcess3"/>
    <dgm:cxn modelId="{1E51FC6D-6CE9-414B-88EB-C735F3C7C117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9860A94F-5DB8-A84B-B5A5-3B15FBB24B53}" type="presParOf" srcId="{EBA59674-D378-144E-B919-6CFBF93A3AAA}" destId="{F94ADFCE-F255-484F-B334-7B0B6E8FF845}" srcOrd="0" destOrd="0" presId="urn:microsoft.com/office/officeart/2005/8/layout/hProcess3"/>
    <dgm:cxn modelId="{AADC70F1-1671-4649-8769-2B8A4783206D}" type="presParOf" srcId="{EBA59674-D378-144E-B919-6CFBF93A3AAA}" destId="{9BF02D4D-4C06-2942-A4B2-E928EEAB5D0D}" srcOrd="1" destOrd="0" presId="urn:microsoft.com/office/officeart/2005/8/layout/hProcess3"/>
    <dgm:cxn modelId="{2A6E9F23-389B-C947-8261-0484592E7497}" type="presParOf" srcId="{9BF02D4D-4C06-2942-A4B2-E928EEAB5D0D}" destId="{4504A155-C7A4-7944-9C8C-D29AD2559341}" srcOrd="0" destOrd="0" presId="urn:microsoft.com/office/officeart/2005/8/layout/hProcess3"/>
    <dgm:cxn modelId="{EF4441E1-C89D-4F47-9C39-115319DBC2F6}" type="presParOf" srcId="{9BF02D4D-4C06-2942-A4B2-E928EEAB5D0D}" destId="{D28D166A-E072-4F4B-A8F2-D620CD7BB2EB}" srcOrd="1" destOrd="0" presId="urn:microsoft.com/office/officeart/2005/8/layout/hProcess3"/>
    <dgm:cxn modelId="{8384843F-3CBA-0444-9B8E-AD80ADF90D4D}" type="presParOf" srcId="{D28D166A-E072-4F4B-A8F2-D620CD7BB2EB}" destId="{65DF57E8-682C-9B4F-A863-2663B47A5CE3}" srcOrd="0" destOrd="0" presId="urn:microsoft.com/office/officeart/2005/8/layout/hProcess3"/>
    <dgm:cxn modelId="{E3BA5EF1-603A-0F4F-BF50-AA0FDE4DF489}" type="presParOf" srcId="{D28D166A-E072-4F4B-A8F2-D620CD7BB2EB}" destId="{63FC58DC-EDEA-1D46-B6CB-04DDBF125270}" srcOrd="1" destOrd="0" presId="urn:microsoft.com/office/officeart/2005/8/layout/hProcess3"/>
    <dgm:cxn modelId="{F64C6701-45D3-2446-8B08-20519C49ABCF}" type="presParOf" srcId="{D28D166A-E072-4F4B-A8F2-D620CD7BB2EB}" destId="{D3E034BF-AB76-AB4B-BF17-729029D9F5D2}" srcOrd="2" destOrd="0" presId="urn:microsoft.com/office/officeart/2005/8/layout/hProcess3"/>
    <dgm:cxn modelId="{259BA024-D715-854C-8FBA-13D1C24A1B3A}" type="presParOf" srcId="{D28D166A-E072-4F4B-A8F2-D620CD7BB2EB}" destId="{CD2072A7-F82D-F04D-85DE-EC73BE6CD99C}" srcOrd="3" destOrd="0" presId="urn:microsoft.com/office/officeart/2005/8/layout/hProcess3"/>
    <dgm:cxn modelId="{D7967AAA-CE27-6F4B-B872-1A5944CCDFF1}" type="presParOf" srcId="{9BF02D4D-4C06-2942-A4B2-E928EEAB5D0D}" destId="{FBA1D269-518B-CB4A-A0A6-CCE38DDFD652}" srcOrd="2" destOrd="0" presId="urn:microsoft.com/office/officeart/2005/8/layout/hProcess3"/>
    <dgm:cxn modelId="{2CC4EEB6-3638-414A-8EE5-4176CFB966F0}" type="presParOf" srcId="{9BF02D4D-4C06-2942-A4B2-E928EEAB5D0D}" destId="{A2E71A37-6FE8-8445-8ECF-5E809D6E3985}" srcOrd="3" destOrd="0" presId="urn:microsoft.com/office/officeart/2005/8/layout/hProcess3"/>
    <dgm:cxn modelId="{FF3AFF95-2F50-F942-BB27-7FFF422FBB88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Adicionar um link de outro Padlet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25784" custLinFactNeighborX="-3522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7599D118-64D6-1C4B-B710-F38A4704E906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F6546E8B-1E0C-1F45-9B43-663BF75510B2}" type="presOf" srcId="{1582927B-31B0-A340-B90C-C84E96170607}" destId="{63FC58DC-EDEA-1D46-B6CB-04DDBF125270}" srcOrd="0" destOrd="0" presId="urn:microsoft.com/office/officeart/2005/8/layout/hProcess3"/>
    <dgm:cxn modelId="{7E3B790A-CFFC-F44D-8CF5-A8E640037CB5}" type="presParOf" srcId="{EBA59674-D378-144E-B919-6CFBF93A3AAA}" destId="{F94ADFCE-F255-484F-B334-7B0B6E8FF845}" srcOrd="0" destOrd="0" presId="urn:microsoft.com/office/officeart/2005/8/layout/hProcess3"/>
    <dgm:cxn modelId="{B7D5073B-BE66-854B-A912-902D56D94AD5}" type="presParOf" srcId="{EBA59674-D378-144E-B919-6CFBF93A3AAA}" destId="{9BF02D4D-4C06-2942-A4B2-E928EEAB5D0D}" srcOrd="1" destOrd="0" presId="urn:microsoft.com/office/officeart/2005/8/layout/hProcess3"/>
    <dgm:cxn modelId="{68891855-98E2-A948-9A75-E19B6B1306D1}" type="presParOf" srcId="{9BF02D4D-4C06-2942-A4B2-E928EEAB5D0D}" destId="{4504A155-C7A4-7944-9C8C-D29AD2559341}" srcOrd="0" destOrd="0" presId="urn:microsoft.com/office/officeart/2005/8/layout/hProcess3"/>
    <dgm:cxn modelId="{DAAB2E3D-830E-3D4B-89F0-0827C9F5B063}" type="presParOf" srcId="{9BF02D4D-4C06-2942-A4B2-E928EEAB5D0D}" destId="{D28D166A-E072-4F4B-A8F2-D620CD7BB2EB}" srcOrd="1" destOrd="0" presId="urn:microsoft.com/office/officeart/2005/8/layout/hProcess3"/>
    <dgm:cxn modelId="{0D0EC53A-B39B-CA4E-B8CC-0ED58BB0B91B}" type="presParOf" srcId="{D28D166A-E072-4F4B-A8F2-D620CD7BB2EB}" destId="{65DF57E8-682C-9B4F-A863-2663B47A5CE3}" srcOrd="0" destOrd="0" presId="urn:microsoft.com/office/officeart/2005/8/layout/hProcess3"/>
    <dgm:cxn modelId="{AF765979-7B6A-4847-BE7D-F991C226D336}" type="presParOf" srcId="{D28D166A-E072-4F4B-A8F2-D620CD7BB2EB}" destId="{63FC58DC-EDEA-1D46-B6CB-04DDBF125270}" srcOrd="1" destOrd="0" presId="urn:microsoft.com/office/officeart/2005/8/layout/hProcess3"/>
    <dgm:cxn modelId="{2F00D249-EE45-9047-8091-EDD855B61F28}" type="presParOf" srcId="{D28D166A-E072-4F4B-A8F2-D620CD7BB2EB}" destId="{D3E034BF-AB76-AB4B-BF17-729029D9F5D2}" srcOrd="2" destOrd="0" presId="urn:microsoft.com/office/officeart/2005/8/layout/hProcess3"/>
    <dgm:cxn modelId="{9453C5E6-FBCB-9A47-98B7-12940F588A25}" type="presParOf" srcId="{D28D166A-E072-4F4B-A8F2-D620CD7BB2EB}" destId="{CD2072A7-F82D-F04D-85DE-EC73BE6CD99C}" srcOrd="3" destOrd="0" presId="urn:microsoft.com/office/officeart/2005/8/layout/hProcess3"/>
    <dgm:cxn modelId="{7A887C0B-452E-0143-B7CD-EB0B665757B9}" type="presParOf" srcId="{9BF02D4D-4C06-2942-A4B2-E928EEAB5D0D}" destId="{FBA1D269-518B-CB4A-A0A6-CCE38DDFD652}" srcOrd="2" destOrd="0" presId="urn:microsoft.com/office/officeart/2005/8/layout/hProcess3"/>
    <dgm:cxn modelId="{5DBCC3EF-A8B6-EA42-ACC0-633317892063}" type="presParOf" srcId="{9BF02D4D-4C06-2942-A4B2-E928EEAB5D0D}" destId="{A2E71A37-6FE8-8445-8ECF-5E809D6E3985}" srcOrd="3" destOrd="0" presId="urn:microsoft.com/office/officeart/2005/8/layout/hProcess3"/>
    <dgm:cxn modelId="{A7C7E596-1094-0F42-92F9-01F11F80D757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Compartilhar com membros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245" custLinFactNeighborY="-11898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9A939BD5-BD21-3744-8F56-A7C5170F8E4E}" type="presOf" srcId="{C640F568-23B7-FE4C-B106-0A6EB5E0B589}" destId="{EBA59674-D378-144E-B919-6CFBF93A3AAA}" srcOrd="0" destOrd="0" presId="urn:microsoft.com/office/officeart/2005/8/layout/hProcess3"/>
    <dgm:cxn modelId="{2F169B57-E70B-C74C-9C1B-E9C91647C08A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782F3CAE-3369-A745-804C-A0B3E2F52B36}" type="presParOf" srcId="{EBA59674-D378-144E-B919-6CFBF93A3AAA}" destId="{F94ADFCE-F255-484F-B334-7B0B6E8FF845}" srcOrd="0" destOrd="0" presId="urn:microsoft.com/office/officeart/2005/8/layout/hProcess3"/>
    <dgm:cxn modelId="{6ADD52BE-18B9-3749-9021-627F4CCF3620}" type="presParOf" srcId="{EBA59674-D378-144E-B919-6CFBF93A3AAA}" destId="{9BF02D4D-4C06-2942-A4B2-E928EEAB5D0D}" srcOrd="1" destOrd="0" presId="urn:microsoft.com/office/officeart/2005/8/layout/hProcess3"/>
    <dgm:cxn modelId="{D54C25CB-2929-2242-9905-82B104894358}" type="presParOf" srcId="{9BF02D4D-4C06-2942-A4B2-E928EEAB5D0D}" destId="{4504A155-C7A4-7944-9C8C-D29AD2559341}" srcOrd="0" destOrd="0" presId="urn:microsoft.com/office/officeart/2005/8/layout/hProcess3"/>
    <dgm:cxn modelId="{98459D0D-7FCF-2349-AE27-69496DD8AB04}" type="presParOf" srcId="{9BF02D4D-4C06-2942-A4B2-E928EEAB5D0D}" destId="{D28D166A-E072-4F4B-A8F2-D620CD7BB2EB}" srcOrd="1" destOrd="0" presId="urn:microsoft.com/office/officeart/2005/8/layout/hProcess3"/>
    <dgm:cxn modelId="{07758AB4-1EBB-B141-856C-40CAC860D86A}" type="presParOf" srcId="{D28D166A-E072-4F4B-A8F2-D620CD7BB2EB}" destId="{65DF57E8-682C-9B4F-A863-2663B47A5CE3}" srcOrd="0" destOrd="0" presId="urn:microsoft.com/office/officeart/2005/8/layout/hProcess3"/>
    <dgm:cxn modelId="{E53D9215-9848-1B4E-836D-7D026510E568}" type="presParOf" srcId="{D28D166A-E072-4F4B-A8F2-D620CD7BB2EB}" destId="{63FC58DC-EDEA-1D46-B6CB-04DDBF125270}" srcOrd="1" destOrd="0" presId="urn:microsoft.com/office/officeart/2005/8/layout/hProcess3"/>
    <dgm:cxn modelId="{E997839B-A3E2-2548-946C-5B8B761EBCF2}" type="presParOf" srcId="{D28D166A-E072-4F4B-A8F2-D620CD7BB2EB}" destId="{D3E034BF-AB76-AB4B-BF17-729029D9F5D2}" srcOrd="2" destOrd="0" presId="urn:microsoft.com/office/officeart/2005/8/layout/hProcess3"/>
    <dgm:cxn modelId="{AD6DA839-8199-1D40-B620-E4F658CC8A98}" type="presParOf" srcId="{D28D166A-E072-4F4B-A8F2-D620CD7BB2EB}" destId="{CD2072A7-F82D-F04D-85DE-EC73BE6CD99C}" srcOrd="3" destOrd="0" presId="urn:microsoft.com/office/officeart/2005/8/layout/hProcess3"/>
    <dgm:cxn modelId="{A19CD01A-9169-5145-8FB2-6F23631EB760}" type="presParOf" srcId="{9BF02D4D-4C06-2942-A4B2-E928EEAB5D0D}" destId="{FBA1D269-518B-CB4A-A0A6-CCE38DDFD652}" srcOrd="2" destOrd="0" presId="urn:microsoft.com/office/officeart/2005/8/layout/hProcess3"/>
    <dgm:cxn modelId="{E31BF0DE-4C6E-3D48-AA25-A62D1A036B8D}" type="presParOf" srcId="{9BF02D4D-4C06-2942-A4B2-E928EEAB5D0D}" destId="{A2E71A37-6FE8-8445-8ECF-5E809D6E3985}" srcOrd="3" destOrd="0" presId="urn:microsoft.com/office/officeart/2005/8/layout/hProcess3"/>
    <dgm:cxn modelId="{FFFD41AE-E1CE-E444-8BDD-62BCFA02A6E8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Acrescentar membros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25784" custLinFactNeighborX="-245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50B25C9F-0563-8746-B0F4-BFDDB4964E34}" type="presOf" srcId="{C640F568-23B7-FE4C-B106-0A6EB5E0B589}" destId="{EBA59674-D378-144E-B919-6CFBF93A3AAA}" srcOrd="0" destOrd="0" presId="urn:microsoft.com/office/officeart/2005/8/layout/hProcess3"/>
    <dgm:cxn modelId="{EB025C84-A2C9-6D42-B683-9CA258771B4E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B829DFCA-0263-FA40-8DEC-9EB5AB7A1762}" type="presParOf" srcId="{EBA59674-D378-144E-B919-6CFBF93A3AAA}" destId="{F94ADFCE-F255-484F-B334-7B0B6E8FF845}" srcOrd="0" destOrd="0" presId="urn:microsoft.com/office/officeart/2005/8/layout/hProcess3"/>
    <dgm:cxn modelId="{EDB3C6EC-39E7-4746-A05E-8487433C2D77}" type="presParOf" srcId="{EBA59674-D378-144E-B919-6CFBF93A3AAA}" destId="{9BF02D4D-4C06-2942-A4B2-E928EEAB5D0D}" srcOrd="1" destOrd="0" presId="urn:microsoft.com/office/officeart/2005/8/layout/hProcess3"/>
    <dgm:cxn modelId="{098F2407-87D6-AC49-AC62-D2813B871878}" type="presParOf" srcId="{9BF02D4D-4C06-2942-A4B2-E928EEAB5D0D}" destId="{4504A155-C7A4-7944-9C8C-D29AD2559341}" srcOrd="0" destOrd="0" presId="urn:microsoft.com/office/officeart/2005/8/layout/hProcess3"/>
    <dgm:cxn modelId="{DDF6235B-31CC-C74C-A36E-1282733FA25E}" type="presParOf" srcId="{9BF02D4D-4C06-2942-A4B2-E928EEAB5D0D}" destId="{D28D166A-E072-4F4B-A8F2-D620CD7BB2EB}" srcOrd="1" destOrd="0" presId="urn:microsoft.com/office/officeart/2005/8/layout/hProcess3"/>
    <dgm:cxn modelId="{F57990D6-F4E6-8D47-B146-E2A3A6A4D00A}" type="presParOf" srcId="{D28D166A-E072-4F4B-A8F2-D620CD7BB2EB}" destId="{65DF57E8-682C-9B4F-A863-2663B47A5CE3}" srcOrd="0" destOrd="0" presId="urn:microsoft.com/office/officeart/2005/8/layout/hProcess3"/>
    <dgm:cxn modelId="{DEC26ABC-A5A3-B743-BC82-2AA3F2A46461}" type="presParOf" srcId="{D28D166A-E072-4F4B-A8F2-D620CD7BB2EB}" destId="{63FC58DC-EDEA-1D46-B6CB-04DDBF125270}" srcOrd="1" destOrd="0" presId="urn:microsoft.com/office/officeart/2005/8/layout/hProcess3"/>
    <dgm:cxn modelId="{823F40D0-704D-BC4D-81B1-F8F2E5C64B56}" type="presParOf" srcId="{D28D166A-E072-4F4B-A8F2-D620CD7BB2EB}" destId="{D3E034BF-AB76-AB4B-BF17-729029D9F5D2}" srcOrd="2" destOrd="0" presId="urn:microsoft.com/office/officeart/2005/8/layout/hProcess3"/>
    <dgm:cxn modelId="{497F24B6-5736-4B4D-AC13-95FB14217095}" type="presParOf" srcId="{D28D166A-E072-4F4B-A8F2-D620CD7BB2EB}" destId="{CD2072A7-F82D-F04D-85DE-EC73BE6CD99C}" srcOrd="3" destOrd="0" presId="urn:microsoft.com/office/officeart/2005/8/layout/hProcess3"/>
    <dgm:cxn modelId="{18135BEA-D87E-0041-9724-03A9254C6FFB}" type="presParOf" srcId="{9BF02D4D-4C06-2942-A4B2-E928EEAB5D0D}" destId="{FBA1D269-518B-CB4A-A0A6-CCE38DDFD652}" srcOrd="2" destOrd="0" presId="urn:microsoft.com/office/officeart/2005/8/layout/hProcess3"/>
    <dgm:cxn modelId="{24219718-9324-3D4E-A084-C3F9FC399E75}" type="presParOf" srcId="{9BF02D4D-4C06-2942-A4B2-E928EEAB5D0D}" destId="{A2E71A37-6FE8-8445-8ECF-5E809D6E3985}" srcOrd="3" destOrd="0" presId="urn:microsoft.com/office/officeart/2005/8/layout/hProcess3"/>
    <dgm:cxn modelId="{3BCE55C1-C6B4-544E-B18C-F25D2E1FD2AF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Privacidade</a:t>
          </a:r>
        </a:p>
        <a:p>
          <a:r>
            <a:rPr lang="pt-PT" sz="1400" b="1" noProof="0" dirty="0" smtClean="0"/>
            <a:t>(Privado, público, protegido por senha ...)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31120" custLinFactNeighborX="245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EC6565E3-31CC-CB45-8706-F5CEE2DD247C}" type="presOf" srcId="{C640F568-23B7-FE4C-B106-0A6EB5E0B589}" destId="{EBA59674-D378-144E-B919-6CFBF93A3AAA}" srcOrd="0" destOrd="0" presId="urn:microsoft.com/office/officeart/2005/8/layout/hProcess3"/>
    <dgm:cxn modelId="{77320599-EDA0-8149-A4C3-5EE7E11BDC17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D6D26375-FA8A-C940-9B70-A30BC7F36B38}" type="presParOf" srcId="{EBA59674-D378-144E-B919-6CFBF93A3AAA}" destId="{F94ADFCE-F255-484F-B334-7B0B6E8FF845}" srcOrd="0" destOrd="0" presId="urn:microsoft.com/office/officeart/2005/8/layout/hProcess3"/>
    <dgm:cxn modelId="{51FD0F16-82F2-1948-AD3D-E924A3F7673A}" type="presParOf" srcId="{EBA59674-D378-144E-B919-6CFBF93A3AAA}" destId="{9BF02D4D-4C06-2942-A4B2-E928EEAB5D0D}" srcOrd="1" destOrd="0" presId="urn:microsoft.com/office/officeart/2005/8/layout/hProcess3"/>
    <dgm:cxn modelId="{EEE8E123-587C-B840-A31E-89B069598009}" type="presParOf" srcId="{9BF02D4D-4C06-2942-A4B2-E928EEAB5D0D}" destId="{4504A155-C7A4-7944-9C8C-D29AD2559341}" srcOrd="0" destOrd="0" presId="urn:microsoft.com/office/officeart/2005/8/layout/hProcess3"/>
    <dgm:cxn modelId="{55161299-776F-D04B-9DF9-FAFC8127316A}" type="presParOf" srcId="{9BF02D4D-4C06-2942-A4B2-E928EEAB5D0D}" destId="{D28D166A-E072-4F4B-A8F2-D620CD7BB2EB}" srcOrd="1" destOrd="0" presId="urn:microsoft.com/office/officeart/2005/8/layout/hProcess3"/>
    <dgm:cxn modelId="{2F8A682D-9625-224A-A7CD-9DEEAA602036}" type="presParOf" srcId="{D28D166A-E072-4F4B-A8F2-D620CD7BB2EB}" destId="{65DF57E8-682C-9B4F-A863-2663B47A5CE3}" srcOrd="0" destOrd="0" presId="urn:microsoft.com/office/officeart/2005/8/layout/hProcess3"/>
    <dgm:cxn modelId="{65A4F47E-6E1F-3943-BC6E-19AB4F749A82}" type="presParOf" srcId="{D28D166A-E072-4F4B-A8F2-D620CD7BB2EB}" destId="{63FC58DC-EDEA-1D46-B6CB-04DDBF125270}" srcOrd="1" destOrd="0" presId="urn:microsoft.com/office/officeart/2005/8/layout/hProcess3"/>
    <dgm:cxn modelId="{6F5A3FF9-25DE-A24D-98EE-BF3FD16466FB}" type="presParOf" srcId="{D28D166A-E072-4F4B-A8F2-D620CD7BB2EB}" destId="{D3E034BF-AB76-AB4B-BF17-729029D9F5D2}" srcOrd="2" destOrd="0" presId="urn:microsoft.com/office/officeart/2005/8/layout/hProcess3"/>
    <dgm:cxn modelId="{CC2C148B-D420-0D45-A4BA-B8FDBC017060}" type="presParOf" srcId="{D28D166A-E072-4F4B-A8F2-D620CD7BB2EB}" destId="{CD2072A7-F82D-F04D-85DE-EC73BE6CD99C}" srcOrd="3" destOrd="0" presId="urn:microsoft.com/office/officeart/2005/8/layout/hProcess3"/>
    <dgm:cxn modelId="{0160C87A-883F-FB4B-B23E-9B22360173B6}" type="presParOf" srcId="{9BF02D4D-4C06-2942-A4B2-E928EEAB5D0D}" destId="{FBA1D269-518B-CB4A-A0A6-CCE38DDFD652}" srcOrd="2" destOrd="0" presId="urn:microsoft.com/office/officeart/2005/8/layout/hProcess3"/>
    <dgm:cxn modelId="{802A9AFB-EC0D-4549-B60B-EADA775D3DAD}" type="presParOf" srcId="{9BF02D4D-4C06-2942-A4B2-E928EEAB5D0D}" destId="{A2E71A37-6FE8-8445-8ECF-5E809D6E3985}" srcOrd="3" destOrd="0" presId="urn:microsoft.com/office/officeart/2005/8/layout/hProcess3"/>
    <dgm:cxn modelId="{0DED9778-328C-1D4C-8B90-4901BFDCC8FA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Disponibilizar o link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1902" custLinFactNeighborY="-33144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8C8815AD-8AD2-3744-805D-A84906E6AABD}" type="presOf" srcId="{1582927B-31B0-A340-B90C-C84E96170607}" destId="{63FC58DC-EDEA-1D46-B6CB-04DDBF125270}" srcOrd="0" destOrd="0" presId="urn:microsoft.com/office/officeart/2005/8/layout/hProcess3"/>
    <dgm:cxn modelId="{804BCA68-1F76-194A-86E8-FD4E9939392B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2BAF18B8-1D23-7640-AEE7-849E4598F713}" type="presParOf" srcId="{EBA59674-D378-144E-B919-6CFBF93A3AAA}" destId="{F94ADFCE-F255-484F-B334-7B0B6E8FF845}" srcOrd="0" destOrd="0" presId="urn:microsoft.com/office/officeart/2005/8/layout/hProcess3"/>
    <dgm:cxn modelId="{0441434D-7628-A243-A995-6774D72D13B0}" type="presParOf" srcId="{EBA59674-D378-144E-B919-6CFBF93A3AAA}" destId="{9BF02D4D-4C06-2942-A4B2-E928EEAB5D0D}" srcOrd="1" destOrd="0" presId="urn:microsoft.com/office/officeart/2005/8/layout/hProcess3"/>
    <dgm:cxn modelId="{0FC20846-888F-4B46-A128-3DBEE883F1B7}" type="presParOf" srcId="{9BF02D4D-4C06-2942-A4B2-E928EEAB5D0D}" destId="{4504A155-C7A4-7944-9C8C-D29AD2559341}" srcOrd="0" destOrd="0" presId="urn:microsoft.com/office/officeart/2005/8/layout/hProcess3"/>
    <dgm:cxn modelId="{1CA452E2-61A5-614E-B7CC-C64CA2F54609}" type="presParOf" srcId="{9BF02D4D-4C06-2942-A4B2-E928EEAB5D0D}" destId="{D28D166A-E072-4F4B-A8F2-D620CD7BB2EB}" srcOrd="1" destOrd="0" presId="urn:microsoft.com/office/officeart/2005/8/layout/hProcess3"/>
    <dgm:cxn modelId="{16B1BD69-6074-0041-AE6A-B0A1D56AE56D}" type="presParOf" srcId="{D28D166A-E072-4F4B-A8F2-D620CD7BB2EB}" destId="{65DF57E8-682C-9B4F-A863-2663B47A5CE3}" srcOrd="0" destOrd="0" presId="urn:microsoft.com/office/officeart/2005/8/layout/hProcess3"/>
    <dgm:cxn modelId="{1EA99A88-0564-AD48-BE21-9596E8FB495C}" type="presParOf" srcId="{D28D166A-E072-4F4B-A8F2-D620CD7BB2EB}" destId="{63FC58DC-EDEA-1D46-B6CB-04DDBF125270}" srcOrd="1" destOrd="0" presId="urn:microsoft.com/office/officeart/2005/8/layout/hProcess3"/>
    <dgm:cxn modelId="{5D5667D5-F987-9645-9115-4255ACE4466D}" type="presParOf" srcId="{D28D166A-E072-4F4B-A8F2-D620CD7BB2EB}" destId="{D3E034BF-AB76-AB4B-BF17-729029D9F5D2}" srcOrd="2" destOrd="0" presId="urn:microsoft.com/office/officeart/2005/8/layout/hProcess3"/>
    <dgm:cxn modelId="{7E3C896A-01B3-3D4D-BC55-6E1E8397ACD3}" type="presParOf" srcId="{D28D166A-E072-4F4B-A8F2-D620CD7BB2EB}" destId="{CD2072A7-F82D-F04D-85DE-EC73BE6CD99C}" srcOrd="3" destOrd="0" presId="urn:microsoft.com/office/officeart/2005/8/layout/hProcess3"/>
    <dgm:cxn modelId="{272CC407-C878-184F-B7A9-BCAA764EB029}" type="presParOf" srcId="{9BF02D4D-4C06-2942-A4B2-E928EEAB5D0D}" destId="{FBA1D269-518B-CB4A-A0A6-CCE38DDFD652}" srcOrd="2" destOrd="0" presId="urn:microsoft.com/office/officeart/2005/8/layout/hProcess3"/>
    <dgm:cxn modelId="{5E26E1FD-FED3-B948-91E8-F94C7A188F80}" type="presParOf" srcId="{9BF02D4D-4C06-2942-A4B2-E928EEAB5D0D}" destId="{A2E71A37-6FE8-8445-8ECF-5E809D6E3985}" srcOrd="3" destOrd="0" presId="urn:microsoft.com/office/officeart/2005/8/layout/hProcess3"/>
    <dgm:cxn modelId="{82E90FFB-E7C5-F441-9F7E-B3DB6A929074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Disponibilizar QR code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245" custLinFactNeighborY="72676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7898D944-08D6-9E4C-B9CE-DFC4939D227C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D2964328-0A9D-3348-A277-5BBEDF1E3151}" type="presOf" srcId="{1582927B-31B0-A340-B90C-C84E96170607}" destId="{63FC58DC-EDEA-1D46-B6CB-04DDBF125270}" srcOrd="0" destOrd="0" presId="urn:microsoft.com/office/officeart/2005/8/layout/hProcess3"/>
    <dgm:cxn modelId="{61F3028E-9FF9-604E-9D2C-97A2FEF2C0FF}" type="presParOf" srcId="{EBA59674-D378-144E-B919-6CFBF93A3AAA}" destId="{F94ADFCE-F255-484F-B334-7B0B6E8FF845}" srcOrd="0" destOrd="0" presId="urn:microsoft.com/office/officeart/2005/8/layout/hProcess3"/>
    <dgm:cxn modelId="{72F09B2D-25DC-1B46-B947-2E808239E1A0}" type="presParOf" srcId="{EBA59674-D378-144E-B919-6CFBF93A3AAA}" destId="{9BF02D4D-4C06-2942-A4B2-E928EEAB5D0D}" srcOrd="1" destOrd="0" presId="urn:microsoft.com/office/officeart/2005/8/layout/hProcess3"/>
    <dgm:cxn modelId="{7B6F01C4-E716-CA47-89E0-8A5F24DE94B7}" type="presParOf" srcId="{9BF02D4D-4C06-2942-A4B2-E928EEAB5D0D}" destId="{4504A155-C7A4-7944-9C8C-D29AD2559341}" srcOrd="0" destOrd="0" presId="urn:microsoft.com/office/officeart/2005/8/layout/hProcess3"/>
    <dgm:cxn modelId="{7CEE3C27-7E01-9D44-BAE5-CD1961A17995}" type="presParOf" srcId="{9BF02D4D-4C06-2942-A4B2-E928EEAB5D0D}" destId="{D28D166A-E072-4F4B-A8F2-D620CD7BB2EB}" srcOrd="1" destOrd="0" presId="urn:microsoft.com/office/officeart/2005/8/layout/hProcess3"/>
    <dgm:cxn modelId="{6FA8A7E9-921E-564C-BE79-94C477B65420}" type="presParOf" srcId="{D28D166A-E072-4F4B-A8F2-D620CD7BB2EB}" destId="{65DF57E8-682C-9B4F-A863-2663B47A5CE3}" srcOrd="0" destOrd="0" presId="urn:microsoft.com/office/officeart/2005/8/layout/hProcess3"/>
    <dgm:cxn modelId="{2C269A0D-E05E-7547-8BAF-D8A061A5C250}" type="presParOf" srcId="{D28D166A-E072-4F4B-A8F2-D620CD7BB2EB}" destId="{63FC58DC-EDEA-1D46-B6CB-04DDBF125270}" srcOrd="1" destOrd="0" presId="urn:microsoft.com/office/officeart/2005/8/layout/hProcess3"/>
    <dgm:cxn modelId="{E4005662-AD8D-C242-AE40-B9A2448D396E}" type="presParOf" srcId="{D28D166A-E072-4F4B-A8F2-D620CD7BB2EB}" destId="{D3E034BF-AB76-AB4B-BF17-729029D9F5D2}" srcOrd="2" destOrd="0" presId="urn:microsoft.com/office/officeart/2005/8/layout/hProcess3"/>
    <dgm:cxn modelId="{EC9FA73F-8738-9546-AD7A-592BF8B01C96}" type="presParOf" srcId="{D28D166A-E072-4F4B-A8F2-D620CD7BB2EB}" destId="{CD2072A7-F82D-F04D-85DE-EC73BE6CD99C}" srcOrd="3" destOrd="0" presId="urn:microsoft.com/office/officeart/2005/8/layout/hProcess3"/>
    <dgm:cxn modelId="{D6E17575-093E-8F4A-A76D-82E59BEDFFA4}" type="presParOf" srcId="{9BF02D4D-4C06-2942-A4B2-E928EEAB5D0D}" destId="{FBA1D269-518B-CB4A-A0A6-CCE38DDFD652}" srcOrd="2" destOrd="0" presId="urn:microsoft.com/office/officeart/2005/8/layout/hProcess3"/>
    <dgm:cxn modelId="{4EAE944C-3030-DC48-BEB0-655577AC03C8}" type="presParOf" srcId="{9BF02D4D-4C06-2942-A4B2-E928EEAB5D0D}" destId="{A2E71A37-6FE8-8445-8ECF-5E809D6E3985}" srcOrd="3" destOrd="0" presId="urn:microsoft.com/office/officeart/2005/8/layout/hProcess3"/>
    <dgm:cxn modelId="{6055BB17-9C26-8846-B25E-B74EEAA60E60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Incorporar (blogue ou site)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2192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FF7C4AEE-F3BB-4740-A176-68CBD59B47B7}" type="presOf" srcId="{1582927B-31B0-A340-B90C-C84E96170607}" destId="{63FC58DC-EDEA-1D46-B6CB-04DDBF125270}" srcOrd="0" destOrd="0" presId="urn:microsoft.com/office/officeart/2005/8/layout/hProcess3"/>
    <dgm:cxn modelId="{9D8B96EC-F7C0-2F4D-91A8-CCEC3FC80A43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8E58D3A0-CA13-7142-8E0C-A888D3A1DB5F}" type="presParOf" srcId="{EBA59674-D378-144E-B919-6CFBF93A3AAA}" destId="{F94ADFCE-F255-484F-B334-7B0B6E8FF845}" srcOrd="0" destOrd="0" presId="urn:microsoft.com/office/officeart/2005/8/layout/hProcess3"/>
    <dgm:cxn modelId="{8999CCCA-D7F0-ED4D-A7EF-4D7ACA632526}" type="presParOf" srcId="{EBA59674-D378-144E-B919-6CFBF93A3AAA}" destId="{9BF02D4D-4C06-2942-A4B2-E928EEAB5D0D}" srcOrd="1" destOrd="0" presId="urn:microsoft.com/office/officeart/2005/8/layout/hProcess3"/>
    <dgm:cxn modelId="{31F2B9A0-13A5-9A4A-9326-DB63938C6CDC}" type="presParOf" srcId="{9BF02D4D-4C06-2942-A4B2-E928EEAB5D0D}" destId="{4504A155-C7A4-7944-9C8C-D29AD2559341}" srcOrd="0" destOrd="0" presId="urn:microsoft.com/office/officeart/2005/8/layout/hProcess3"/>
    <dgm:cxn modelId="{78B8A828-8DFC-8C42-8720-80B5E63B5221}" type="presParOf" srcId="{9BF02D4D-4C06-2942-A4B2-E928EEAB5D0D}" destId="{D28D166A-E072-4F4B-A8F2-D620CD7BB2EB}" srcOrd="1" destOrd="0" presId="urn:microsoft.com/office/officeart/2005/8/layout/hProcess3"/>
    <dgm:cxn modelId="{1AE49ACC-F50B-B14E-99DF-D1DED6A292B6}" type="presParOf" srcId="{D28D166A-E072-4F4B-A8F2-D620CD7BB2EB}" destId="{65DF57E8-682C-9B4F-A863-2663B47A5CE3}" srcOrd="0" destOrd="0" presId="urn:microsoft.com/office/officeart/2005/8/layout/hProcess3"/>
    <dgm:cxn modelId="{501067BB-A3FE-134D-97A0-07D29847D349}" type="presParOf" srcId="{D28D166A-E072-4F4B-A8F2-D620CD7BB2EB}" destId="{63FC58DC-EDEA-1D46-B6CB-04DDBF125270}" srcOrd="1" destOrd="0" presId="urn:microsoft.com/office/officeart/2005/8/layout/hProcess3"/>
    <dgm:cxn modelId="{42D2572D-D754-FF4C-B8A7-918D74171E3F}" type="presParOf" srcId="{D28D166A-E072-4F4B-A8F2-D620CD7BB2EB}" destId="{D3E034BF-AB76-AB4B-BF17-729029D9F5D2}" srcOrd="2" destOrd="0" presId="urn:microsoft.com/office/officeart/2005/8/layout/hProcess3"/>
    <dgm:cxn modelId="{468A4287-FD46-0941-B6BA-1B34B36A6365}" type="presParOf" srcId="{D28D166A-E072-4F4B-A8F2-D620CD7BB2EB}" destId="{CD2072A7-F82D-F04D-85DE-EC73BE6CD99C}" srcOrd="3" destOrd="0" presId="urn:microsoft.com/office/officeart/2005/8/layout/hProcess3"/>
    <dgm:cxn modelId="{634A925C-51E4-DB40-8899-90806BE525CF}" type="presParOf" srcId="{9BF02D4D-4C06-2942-A4B2-E928EEAB5D0D}" destId="{FBA1D269-518B-CB4A-A0A6-CCE38DDFD652}" srcOrd="2" destOrd="0" presId="urn:microsoft.com/office/officeart/2005/8/layout/hProcess3"/>
    <dgm:cxn modelId="{FE34BE15-F4E2-364D-9369-EA645BD55560}" type="presParOf" srcId="{9BF02D4D-4C06-2942-A4B2-E928EEAB5D0D}" destId="{A2E71A37-6FE8-8445-8ECF-5E809D6E3985}" srcOrd="3" destOrd="0" presId="urn:microsoft.com/office/officeart/2005/8/layout/hProcess3"/>
    <dgm:cxn modelId="{912CBCB0-B117-FD43-BB91-E5E01C2BDDEB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Compartilhar por mail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359" custLinFactNeighborY="-92615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E91802A3-0051-5040-8967-6C7AAF32526B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7DCA56BA-D3B4-B846-98D6-0BC42C072820}" type="presOf" srcId="{C640F568-23B7-FE4C-B106-0A6EB5E0B589}" destId="{EBA59674-D378-144E-B919-6CFBF93A3AAA}" srcOrd="0" destOrd="0" presId="urn:microsoft.com/office/officeart/2005/8/layout/hProcess3"/>
    <dgm:cxn modelId="{44477BC8-3C32-C049-B4F1-585055925DCD}" type="presParOf" srcId="{EBA59674-D378-144E-B919-6CFBF93A3AAA}" destId="{F94ADFCE-F255-484F-B334-7B0B6E8FF845}" srcOrd="0" destOrd="0" presId="urn:microsoft.com/office/officeart/2005/8/layout/hProcess3"/>
    <dgm:cxn modelId="{A3940F0B-55FC-254D-82AF-90D6FEF33783}" type="presParOf" srcId="{EBA59674-D378-144E-B919-6CFBF93A3AAA}" destId="{9BF02D4D-4C06-2942-A4B2-E928EEAB5D0D}" srcOrd="1" destOrd="0" presId="urn:microsoft.com/office/officeart/2005/8/layout/hProcess3"/>
    <dgm:cxn modelId="{5EB67493-20B0-E948-9001-BA61C64F3860}" type="presParOf" srcId="{9BF02D4D-4C06-2942-A4B2-E928EEAB5D0D}" destId="{4504A155-C7A4-7944-9C8C-D29AD2559341}" srcOrd="0" destOrd="0" presId="urn:microsoft.com/office/officeart/2005/8/layout/hProcess3"/>
    <dgm:cxn modelId="{2A6F6BE1-7E43-AD46-B32C-FEC7383E14E8}" type="presParOf" srcId="{9BF02D4D-4C06-2942-A4B2-E928EEAB5D0D}" destId="{D28D166A-E072-4F4B-A8F2-D620CD7BB2EB}" srcOrd="1" destOrd="0" presId="urn:microsoft.com/office/officeart/2005/8/layout/hProcess3"/>
    <dgm:cxn modelId="{1A92170D-7521-2A49-A910-EF9A935BDF14}" type="presParOf" srcId="{D28D166A-E072-4F4B-A8F2-D620CD7BB2EB}" destId="{65DF57E8-682C-9B4F-A863-2663B47A5CE3}" srcOrd="0" destOrd="0" presId="urn:microsoft.com/office/officeart/2005/8/layout/hProcess3"/>
    <dgm:cxn modelId="{D6D2282E-8A1D-3A46-890F-4DA350A86650}" type="presParOf" srcId="{D28D166A-E072-4F4B-A8F2-D620CD7BB2EB}" destId="{63FC58DC-EDEA-1D46-B6CB-04DDBF125270}" srcOrd="1" destOrd="0" presId="urn:microsoft.com/office/officeart/2005/8/layout/hProcess3"/>
    <dgm:cxn modelId="{254BD192-98E4-9E4B-919F-CBF684C90BB8}" type="presParOf" srcId="{D28D166A-E072-4F4B-A8F2-D620CD7BB2EB}" destId="{D3E034BF-AB76-AB4B-BF17-729029D9F5D2}" srcOrd="2" destOrd="0" presId="urn:microsoft.com/office/officeart/2005/8/layout/hProcess3"/>
    <dgm:cxn modelId="{763B8F3D-4CB8-274F-8058-FC0F819BFFF1}" type="presParOf" srcId="{D28D166A-E072-4F4B-A8F2-D620CD7BB2EB}" destId="{CD2072A7-F82D-F04D-85DE-EC73BE6CD99C}" srcOrd="3" destOrd="0" presId="urn:microsoft.com/office/officeart/2005/8/layout/hProcess3"/>
    <dgm:cxn modelId="{2A17CC3E-2439-7745-A717-6FF54DE5EAA3}" type="presParOf" srcId="{9BF02D4D-4C06-2942-A4B2-E928EEAB5D0D}" destId="{FBA1D269-518B-CB4A-A0A6-CCE38DDFD652}" srcOrd="2" destOrd="0" presId="urn:microsoft.com/office/officeart/2005/8/layout/hProcess3"/>
    <dgm:cxn modelId="{7E88572F-13B4-BD48-89A2-6944495A3D14}" type="presParOf" srcId="{9BF02D4D-4C06-2942-A4B2-E928EEAB5D0D}" destId="{A2E71A37-6FE8-8445-8ECF-5E809D6E3985}" srcOrd="3" destOrd="0" presId="urn:microsoft.com/office/officeart/2005/8/layout/hProcess3"/>
    <dgm:cxn modelId="{CFBBEB58-7128-C449-BF5A-213B89E7D634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Compartilhar no Facebook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245" custLinFactNeighborY="72676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50D38A19-7D5B-A940-8C2A-17CB4C786E06}" type="presOf" srcId="{C640F568-23B7-FE4C-B106-0A6EB5E0B589}" destId="{EBA59674-D378-144E-B919-6CFBF93A3AAA}" srcOrd="0" destOrd="0" presId="urn:microsoft.com/office/officeart/2005/8/layout/hProcess3"/>
    <dgm:cxn modelId="{7CFC3F61-90CC-B641-8560-BAC032DD9542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DBF96EB0-F59C-2342-94DA-7B4BFC9799A8}" type="presParOf" srcId="{EBA59674-D378-144E-B919-6CFBF93A3AAA}" destId="{F94ADFCE-F255-484F-B334-7B0B6E8FF845}" srcOrd="0" destOrd="0" presId="urn:microsoft.com/office/officeart/2005/8/layout/hProcess3"/>
    <dgm:cxn modelId="{872D3A30-0D8D-0A49-8EB9-C0AFD8E08D19}" type="presParOf" srcId="{EBA59674-D378-144E-B919-6CFBF93A3AAA}" destId="{9BF02D4D-4C06-2942-A4B2-E928EEAB5D0D}" srcOrd="1" destOrd="0" presId="urn:microsoft.com/office/officeart/2005/8/layout/hProcess3"/>
    <dgm:cxn modelId="{4A027402-6A92-F74F-AFC8-4B8F47176242}" type="presParOf" srcId="{9BF02D4D-4C06-2942-A4B2-E928EEAB5D0D}" destId="{4504A155-C7A4-7944-9C8C-D29AD2559341}" srcOrd="0" destOrd="0" presId="urn:microsoft.com/office/officeart/2005/8/layout/hProcess3"/>
    <dgm:cxn modelId="{ADE57F01-99CE-9F4C-9D97-B5A7DDF18254}" type="presParOf" srcId="{9BF02D4D-4C06-2942-A4B2-E928EEAB5D0D}" destId="{D28D166A-E072-4F4B-A8F2-D620CD7BB2EB}" srcOrd="1" destOrd="0" presId="urn:microsoft.com/office/officeart/2005/8/layout/hProcess3"/>
    <dgm:cxn modelId="{1EF9848F-09F6-1245-96B1-204A99FA89F7}" type="presParOf" srcId="{D28D166A-E072-4F4B-A8F2-D620CD7BB2EB}" destId="{65DF57E8-682C-9B4F-A863-2663B47A5CE3}" srcOrd="0" destOrd="0" presId="urn:microsoft.com/office/officeart/2005/8/layout/hProcess3"/>
    <dgm:cxn modelId="{1DF30C55-E535-CE43-8F2A-3CDFB197D07F}" type="presParOf" srcId="{D28D166A-E072-4F4B-A8F2-D620CD7BB2EB}" destId="{63FC58DC-EDEA-1D46-B6CB-04DDBF125270}" srcOrd="1" destOrd="0" presId="urn:microsoft.com/office/officeart/2005/8/layout/hProcess3"/>
    <dgm:cxn modelId="{9EBBEF3F-84B7-7241-814A-D5B285934EF2}" type="presParOf" srcId="{D28D166A-E072-4F4B-A8F2-D620CD7BB2EB}" destId="{D3E034BF-AB76-AB4B-BF17-729029D9F5D2}" srcOrd="2" destOrd="0" presId="urn:microsoft.com/office/officeart/2005/8/layout/hProcess3"/>
    <dgm:cxn modelId="{27CB8C0F-F26A-514D-8DC3-E093DA52FFB2}" type="presParOf" srcId="{D28D166A-E072-4F4B-A8F2-D620CD7BB2EB}" destId="{CD2072A7-F82D-F04D-85DE-EC73BE6CD99C}" srcOrd="3" destOrd="0" presId="urn:microsoft.com/office/officeart/2005/8/layout/hProcess3"/>
    <dgm:cxn modelId="{CD5469C7-D8E0-3244-BF71-E49EE1BACE36}" type="presParOf" srcId="{9BF02D4D-4C06-2942-A4B2-E928EEAB5D0D}" destId="{FBA1D269-518B-CB4A-A0A6-CCE38DDFD652}" srcOrd="2" destOrd="0" presId="urn:microsoft.com/office/officeart/2005/8/layout/hProcess3"/>
    <dgm:cxn modelId="{18C94886-BAB0-7A42-A4D8-4227CCEE7E8D}" type="presParOf" srcId="{9BF02D4D-4C06-2942-A4B2-E928EEAB5D0D}" destId="{A2E71A37-6FE8-8445-8ECF-5E809D6E3985}" srcOrd="3" destOrd="0" presId="urn:microsoft.com/office/officeart/2005/8/layout/hProcess3"/>
    <dgm:cxn modelId="{2092D3D9-8771-684B-AB18-9D848AA4C011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Título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8339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BBFF4A5A-B5EF-ED41-8193-E4831E6DBC87}" type="presOf" srcId="{1582927B-31B0-A340-B90C-C84E96170607}" destId="{63FC58DC-EDEA-1D46-B6CB-04DDBF125270}" srcOrd="0" destOrd="0" presId="urn:microsoft.com/office/officeart/2005/8/layout/hProcess3"/>
    <dgm:cxn modelId="{3149F912-D1A1-B947-9FFE-29451EFD27B1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29B61F37-A7A4-714B-96D0-A3D7BAF87900}" type="presParOf" srcId="{EBA59674-D378-144E-B919-6CFBF93A3AAA}" destId="{F94ADFCE-F255-484F-B334-7B0B6E8FF845}" srcOrd="0" destOrd="0" presId="urn:microsoft.com/office/officeart/2005/8/layout/hProcess3"/>
    <dgm:cxn modelId="{8B88E45A-0BF2-5F4D-B5DC-BD5904110BF9}" type="presParOf" srcId="{EBA59674-D378-144E-B919-6CFBF93A3AAA}" destId="{9BF02D4D-4C06-2942-A4B2-E928EEAB5D0D}" srcOrd="1" destOrd="0" presId="urn:microsoft.com/office/officeart/2005/8/layout/hProcess3"/>
    <dgm:cxn modelId="{634801D1-1676-CC4C-9876-275E42F8876A}" type="presParOf" srcId="{9BF02D4D-4C06-2942-A4B2-E928EEAB5D0D}" destId="{4504A155-C7A4-7944-9C8C-D29AD2559341}" srcOrd="0" destOrd="0" presId="urn:microsoft.com/office/officeart/2005/8/layout/hProcess3"/>
    <dgm:cxn modelId="{ED7352EE-402C-ED4E-9B05-7D0FD2984B22}" type="presParOf" srcId="{9BF02D4D-4C06-2942-A4B2-E928EEAB5D0D}" destId="{D28D166A-E072-4F4B-A8F2-D620CD7BB2EB}" srcOrd="1" destOrd="0" presId="urn:microsoft.com/office/officeart/2005/8/layout/hProcess3"/>
    <dgm:cxn modelId="{4655A152-5E1A-EA43-B5B6-7E37DFC5252B}" type="presParOf" srcId="{D28D166A-E072-4F4B-A8F2-D620CD7BB2EB}" destId="{65DF57E8-682C-9B4F-A863-2663B47A5CE3}" srcOrd="0" destOrd="0" presId="urn:microsoft.com/office/officeart/2005/8/layout/hProcess3"/>
    <dgm:cxn modelId="{AE0D432B-CCF3-3147-A168-F98A95F76D7B}" type="presParOf" srcId="{D28D166A-E072-4F4B-A8F2-D620CD7BB2EB}" destId="{63FC58DC-EDEA-1D46-B6CB-04DDBF125270}" srcOrd="1" destOrd="0" presId="urn:microsoft.com/office/officeart/2005/8/layout/hProcess3"/>
    <dgm:cxn modelId="{8DD66D09-A4E1-CC4E-B481-291804F91E38}" type="presParOf" srcId="{D28D166A-E072-4F4B-A8F2-D620CD7BB2EB}" destId="{D3E034BF-AB76-AB4B-BF17-729029D9F5D2}" srcOrd="2" destOrd="0" presId="urn:microsoft.com/office/officeart/2005/8/layout/hProcess3"/>
    <dgm:cxn modelId="{4FB2544C-5F61-8747-9242-5D834DEEFF28}" type="presParOf" srcId="{D28D166A-E072-4F4B-A8F2-D620CD7BB2EB}" destId="{CD2072A7-F82D-F04D-85DE-EC73BE6CD99C}" srcOrd="3" destOrd="0" presId="urn:microsoft.com/office/officeart/2005/8/layout/hProcess3"/>
    <dgm:cxn modelId="{8B73A6B3-71D0-704D-9D5C-AB54C9693C72}" type="presParOf" srcId="{9BF02D4D-4C06-2942-A4B2-E928EEAB5D0D}" destId="{FBA1D269-518B-CB4A-A0A6-CCE38DDFD652}" srcOrd="2" destOrd="0" presId="urn:microsoft.com/office/officeart/2005/8/layout/hProcess3"/>
    <dgm:cxn modelId="{BF8ED6A2-BA90-2C42-81D4-21749D80523B}" type="presParOf" srcId="{9BF02D4D-4C06-2942-A4B2-E928EEAB5D0D}" destId="{A2E71A37-6FE8-8445-8ECF-5E809D6E3985}" srcOrd="3" destOrd="0" presId="urn:microsoft.com/office/officeart/2005/8/layout/hProcess3"/>
    <dgm:cxn modelId="{43AA796F-8027-B246-B934-55B01AEE7E25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Compartilhar no Twitter 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12412" custLinFactNeighborY="189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-2192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92515351-2CF9-884D-B541-99EBA74A1347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E692E03C-36C8-2B43-925A-112B8ABC8CC4}" type="presOf" srcId="{1582927B-31B0-A340-B90C-C84E96170607}" destId="{63FC58DC-EDEA-1D46-B6CB-04DDBF125270}" srcOrd="0" destOrd="0" presId="urn:microsoft.com/office/officeart/2005/8/layout/hProcess3"/>
    <dgm:cxn modelId="{F397D76C-C7E0-EF4B-B59E-0BEF38FA0D99}" type="presParOf" srcId="{EBA59674-D378-144E-B919-6CFBF93A3AAA}" destId="{F94ADFCE-F255-484F-B334-7B0B6E8FF845}" srcOrd="0" destOrd="0" presId="urn:microsoft.com/office/officeart/2005/8/layout/hProcess3"/>
    <dgm:cxn modelId="{AC725945-CB65-4C48-BB21-EF6601FF21AB}" type="presParOf" srcId="{EBA59674-D378-144E-B919-6CFBF93A3AAA}" destId="{9BF02D4D-4C06-2942-A4B2-E928EEAB5D0D}" srcOrd="1" destOrd="0" presId="urn:microsoft.com/office/officeart/2005/8/layout/hProcess3"/>
    <dgm:cxn modelId="{CB14C60F-EDA7-7442-9D1B-AC8B4127CD27}" type="presParOf" srcId="{9BF02D4D-4C06-2942-A4B2-E928EEAB5D0D}" destId="{4504A155-C7A4-7944-9C8C-D29AD2559341}" srcOrd="0" destOrd="0" presId="urn:microsoft.com/office/officeart/2005/8/layout/hProcess3"/>
    <dgm:cxn modelId="{B20F3A12-638A-B144-88C8-E5A6CCB0AEE3}" type="presParOf" srcId="{9BF02D4D-4C06-2942-A4B2-E928EEAB5D0D}" destId="{D28D166A-E072-4F4B-A8F2-D620CD7BB2EB}" srcOrd="1" destOrd="0" presId="urn:microsoft.com/office/officeart/2005/8/layout/hProcess3"/>
    <dgm:cxn modelId="{FB0A23FF-2C49-6E48-B85B-6AAA7DBD8AEE}" type="presParOf" srcId="{D28D166A-E072-4F4B-A8F2-D620CD7BB2EB}" destId="{65DF57E8-682C-9B4F-A863-2663B47A5CE3}" srcOrd="0" destOrd="0" presId="urn:microsoft.com/office/officeart/2005/8/layout/hProcess3"/>
    <dgm:cxn modelId="{F00DE984-71F4-FE4D-B62E-5E42D044CE4F}" type="presParOf" srcId="{D28D166A-E072-4F4B-A8F2-D620CD7BB2EB}" destId="{63FC58DC-EDEA-1D46-B6CB-04DDBF125270}" srcOrd="1" destOrd="0" presId="urn:microsoft.com/office/officeart/2005/8/layout/hProcess3"/>
    <dgm:cxn modelId="{573051E7-F53C-7D48-9AFF-742636EF7885}" type="presParOf" srcId="{D28D166A-E072-4F4B-A8F2-D620CD7BB2EB}" destId="{D3E034BF-AB76-AB4B-BF17-729029D9F5D2}" srcOrd="2" destOrd="0" presId="urn:microsoft.com/office/officeart/2005/8/layout/hProcess3"/>
    <dgm:cxn modelId="{F1E49756-907A-D348-9D5C-B771EFA5A00B}" type="presParOf" srcId="{D28D166A-E072-4F4B-A8F2-D620CD7BB2EB}" destId="{CD2072A7-F82D-F04D-85DE-EC73BE6CD99C}" srcOrd="3" destOrd="0" presId="urn:microsoft.com/office/officeart/2005/8/layout/hProcess3"/>
    <dgm:cxn modelId="{BBF9CD7F-026E-DF4C-8708-D1FA63570F0E}" type="presParOf" srcId="{9BF02D4D-4C06-2942-A4B2-E928EEAB5D0D}" destId="{FBA1D269-518B-CB4A-A0A6-CCE38DDFD652}" srcOrd="2" destOrd="0" presId="urn:microsoft.com/office/officeart/2005/8/layout/hProcess3"/>
    <dgm:cxn modelId="{3ED2DA03-E77B-5142-91BD-DCE747AFFC0C}" type="presParOf" srcId="{9BF02D4D-4C06-2942-A4B2-E928EEAB5D0D}" destId="{A2E71A37-6FE8-8445-8ECF-5E809D6E3985}" srcOrd="3" destOrd="0" presId="urn:microsoft.com/office/officeart/2005/8/layout/hProcess3"/>
    <dgm:cxn modelId="{A6DC2AA8-733B-9445-824D-FFF55A95C3E5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400" b="1" noProof="0" dirty="0" smtClean="0"/>
            <a:t>Compartilhar no Google Classroom</a:t>
          </a:r>
          <a:endParaRPr lang="pt-PT" sz="14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51080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15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F12FFD23-9DF7-C042-9923-D2ED10478BD1}" type="presOf" srcId="{C640F568-23B7-FE4C-B106-0A6EB5E0B589}" destId="{EBA59674-D378-144E-B919-6CFBF93A3AAA}" srcOrd="0" destOrd="0" presId="urn:microsoft.com/office/officeart/2005/8/layout/hProcess3"/>
    <dgm:cxn modelId="{E8D193BD-7C73-E444-897A-AF07813A5476}" type="presOf" srcId="{1582927B-31B0-A340-B90C-C84E96170607}" destId="{63FC58DC-EDEA-1D46-B6CB-04DDBF125270}" srcOrd="0" destOrd="0" presId="urn:microsoft.com/office/officeart/2005/8/layout/hProcess3"/>
    <dgm:cxn modelId="{3C069587-97D0-114E-A0B6-ECCE2023EA56}" type="presParOf" srcId="{EBA59674-D378-144E-B919-6CFBF93A3AAA}" destId="{F94ADFCE-F255-484F-B334-7B0B6E8FF845}" srcOrd="0" destOrd="0" presId="urn:microsoft.com/office/officeart/2005/8/layout/hProcess3"/>
    <dgm:cxn modelId="{152B2039-FEBA-AA4A-8787-9C24E0CEA22D}" type="presParOf" srcId="{EBA59674-D378-144E-B919-6CFBF93A3AAA}" destId="{9BF02D4D-4C06-2942-A4B2-E928EEAB5D0D}" srcOrd="1" destOrd="0" presId="urn:microsoft.com/office/officeart/2005/8/layout/hProcess3"/>
    <dgm:cxn modelId="{FE0B7183-3CFD-4D4D-8A1F-C26753F3503A}" type="presParOf" srcId="{9BF02D4D-4C06-2942-A4B2-E928EEAB5D0D}" destId="{4504A155-C7A4-7944-9C8C-D29AD2559341}" srcOrd="0" destOrd="0" presId="urn:microsoft.com/office/officeart/2005/8/layout/hProcess3"/>
    <dgm:cxn modelId="{B2C40BC5-F5F8-C74A-A8E0-401EC6687588}" type="presParOf" srcId="{9BF02D4D-4C06-2942-A4B2-E928EEAB5D0D}" destId="{D28D166A-E072-4F4B-A8F2-D620CD7BB2EB}" srcOrd="1" destOrd="0" presId="urn:microsoft.com/office/officeart/2005/8/layout/hProcess3"/>
    <dgm:cxn modelId="{31F6FB68-DDFB-7B44-9641-FF9F1C644C87}" type="presParOf" srcId="{D28D166A-E072-4F4B-A8F2-D620CD7BB2EB}" destId="{65DF57E8-682C-9B4F-A863-2663B47A5CE3}" srcOrd="0" destOrd="0" presId="urn:microsoft.com/office/officeart/2005/8/layout/hProcess3"/>
    <dgm:cxn modelId="{0E000E84-452E-0D4A-B13E-A6E8D018F916}" type="presParOf" srcId="{D28D166A-E072-4F4B-A8F2-D620CD7BB2EB}" destId="{63FC58DC-EDEA-1D46-B6CB-04DDBF125270}" srcOrd="1" destOrd="0" presId="urn:microsoft.com/office/officeart/2005/8/layout/hProcess3"/>
    <dgm:cxn modelId="{33048B36-1067-1842-9AA5-78E4A1C795F7}" type="presParOf" srcId="{D28D166A-E072-4F4B-A8F2-D620CD7BB2EB}" destId="{D3E034BF-AB76-AB4B-BF17-729029D9F5D2}" srcOrd="2" destOrd="0" presId="urn:microsoft.com/office/officeart/2005/8/layout/hProcess3"/>
    <dgm:cxn modelId="{FEA12C0F-03A8-3540-BEF9-7F288C937668}" type="presParOf" srcId="{D28D166A-E072-4F4B-A8F2-D620CD7BB2EB}" destId="{CD2072A7-F82D-F04D-85DE-EC73BE6CD99C}" srcOrd="3" destOrd="0" presId="urn:microsoft.com/office/officeart/2005/8/layout/hProcess3"/>
    <dgm:cxn modelId="{17322E43-59BF-0344-90FF-C5B454417CD2}" type="presParOf" srcId="{9BF02D4D-4C06-2942-A4B2-E928EEAB5D0D}" destId="{FBA1D269-518B-CB4A-A0A6-CCE38DDFD652}" srcOrd="2" destOrd="0" presId="urn:microsoft.com/office/officeart/2005/8/layout/hProcess3"/>
    <dgm:cxn modelId="{CE51701E-32A7-124E-B810-C0B1FA714B15}" type="presParOf" srcId="{9BF02D4D-4C06-2942-A4B2-E928EEAB5D0D}" destId="{A2E71A37-6FE8-8445-8ECF-5E809D6E3985}" srcOrd="3" destOrd="0" presId="urn:microsoft.com/office/officeart/2005/8/layout/hProcess3"/>
    <dgm:cxn modelId="{0ACEE2C6-85C3-234F-9A4A-C5A485BC4F59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Endereço de URL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4659" custLinFactNeighborX="-1290" custLinFactNeighborY="1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BECA40C0-6261-5D4A-ACD7-A358C537FC65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AAAF0C71-9E1E-9742-AB90-9C90FCA0D064}" type="presOf" srcId="{C640F568-23B7-FE4C-B106-0A6EB5E0B589}" destId="{EBA59674-D378-144E-B919-6CFBF93A3AAA}" srcOrd="0" destOrd="0" presId="urn:microsoft.com/office/officeart/2005/8/layout/hProcess3"/>
    <dgm:cxn modelId="{C1BB8691-3DAC-4A48-9D30-59371846270A}" type="presParOf" srcId="{EBA59674-D378-144E-B919-6CFBF93A3AAA}" destId="{F94ADFCE-F255-484F-B334-7B0B6E8FF845}" srcOrd="0" destOrd="0" presId="urn:microsoft.com/office/officeart/2005/8/layout/hProcess3"/>
    <dgm:cxn modelId="{3AA51610-0142-BB45-A099-C54DD14A71ED}" type="presParOf" srcId="{EBA59674-D378-144E-B919-6CFBF93A3AAA}" destId="{9BF02D4D-4C06-2942-A4B2-E928EEAB5D0D}" srcOrd="1" destOrd="0" presId="urn:microsoft.com/office/officeart/2005/8/layout/hProcess3"/>
    <dgm:cxn modelId="{0BB04ADF-D6D6-6A41-A304-47270C5E8061}" type="presParOf" srcId="{9BF02D4D-4C06-2942-A4B2-E928EEAB5D0D}" destId="{4504A155-C7A4-7944-9C8C-D29AD2559341}" srcOrd="0" destOrd="0" presId="urn:microsoft.com/office/officeart/2005/8/layout/hProcess3"/>
    <dgm:cxn modelId="{A1207013-6601-F846-BF30-D447CE6A9E7D}" type="presParOf" srcId="{9BF02D4D-4C06-2942-A4B2-E928EEAB5D0D}" destId="{D28D166A-E072-4F4B-A8F2-D620CD7BB2EB}" srcOrd="1" destOrd="0" presId="urn:microsoft.com/office/officeart/2005/8/layout/hProcess3"/>
    <dgm:cxn modelId="{92E7AF95-1298-4140-A100-3895D9AE4757}" type="presParOf" srcId="{D28D166A-E072-4F4B-A8F2-D620CD7BB2EB}" destId="{65DF57E8-682C-9B4F-A863-2663B47A5CE3}" srcOrd="0" destOrd="0" presId="urn:microsoft.com/office/officeart/2005/8/layout/hProcess3"/>
    <dgm:cxn modelId="{15D4D2E3-16E9-C54A-8B41-5C84620C4015}" type="presParOf" srcId="{D28D166A-E072-4F4B-A8F2-D620CD7BB2EB}" destId="{63FC58DC-EDEA-1D46-B6CB-04DDBF125270}" srcOrd="1" destOrd="0" presId="urn:microsoft.com/office/officeart/2005/8/layout/hProcess3"/>
    <dgm:cxn modelId="{0BAEFEC3-5D1B-F94B-A7C5-4A0B8F567E68}" type="presParOf" srcId="{D28D166A-E072-4F4B-A8F2-D620CD7BB2EB}" destId="{D3E034BF-AB76-AB4B-BF17-729029D9F5D2}" srcOrd="2" destOrd="0" presId="urn:microsoft.com/office/officeart/2005/8/layout/hProcess3"/>
    <dgm:cxn modelId="{351FC67A-A4B3-4A40-BACA-9EDA58685317}" type="presParOf" srcId="{D28D166A-E072-4F4B-A8F2-D620CD7BB2EB}" destId="{CD2072A7-F82D-F04D-85DE-EC73BE6CD99C}" srcOrd="3" destOrd="0" presId="urn:microsoft.com/office/officeart/2005/8/layout/hProcess3"/>
    <dgm:cxn modelId="{FCB8F665-AF70-274C-95FA-51419CF3B91E}" type="presParOf" srcId="{9BF02D4D-4C06-2942-A4B2-E928EEAB5D0D}" destId="{FBA1D269-518B-CB4A-A0A6-CCE38DDFD652}" srcOrd="2" destOrd="0" presId="urn:microsoft.com/office/officeart/2005/8/layout/hProcess3"/>
    <dgm:cxn modelId="{5FEF1B9A-CD4C-7045-8D6C-3F5D6A2CFF32}" type="presParOf" srcId="{9BF02D4D-4C06-2942-A4B2-E928EEAB5D0D}" destId="{A2E71A37-6FE8-8445-8ECF-5E809D6E3985}" srcOrd="3" destOrd="0" presId="urn:microsoft.com/office/officeart/2005/8/layout/hProcess3"/>
    <dgm:cxn modelId="{0903E6DE-6F2A-4048-967B-AC9AD6C0A1BB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Aparência do fundo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1258" custLinFactNeighborY="-1424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554CD3A0-2B76-BA42-94D8-DB0E4FB0D846}" type="presOf" srcId="{C640F568-23B7-FE4C-B106-0A6EB5E0B589}" destId="{EBA59674-D378-144E-B919-6CFBF93A3AAA}" srcOrd="0" destOrd="0" presId="urn:microsoft.com/office/officeart/2005/8/layout/hProcess3"/>
    <dgm:cxn modelId="{70FB1E1B-9FAB-A34F-84A0-D9AE04C10257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FD18103B-167A-0743-9E34-7D2B0CE7218A}" type="presParOf" srcId="{EBA59674-D378-144E-B919-6CFBF93A3AAA}" destId="{F94ADFCE-F255-484F-B334-7B0B6E8FF845}" srcOrd="0" destOrd="0" presId="urn:microsoft.com/office/officeart/2005/8/layout/hProcess3"/>
    <dgm:cxn modelId="{798455C4-7189-4F4E-AFF8-E7044947AB3A}" type="presParOf" srcId="{EBA59674-D378-144E-B919-6CFBF93A3AAA}" destId="{9BF02D4D-4C06-2942-A4B2-E928EEAB5D0D}" srcOrd="1" destOrd="0" presId="urn:microsoft.com/office/officeart/2005/8/layout/hProcess3"/>
    <dgm:cxn modelId="{9F68EC28-8BC4-F948-9647-FAC50E82A2EA}" type="presParOf" srcId="{9BF02D4D-4C06-2942-A4B2-E928EEAB5D0D}" destId="{4504A155-C7A4-7944-9C8C-D29AD2559341}" srcOrd="0" destOrd="0" presId="urn:microsoft.com/office/officeart/2005/8/layout/hProcess3"/>
    <dgm:cxn modelId="{919C5760-D64F-B54A-8C93-CF1B955E36A1}" type="presParOf" srcId="{9BF02D4D-4C06-2942-A4B2-E928EEAB5D0D}" destId="{D28D166A-E072-4F4B-A8F2-D620CD7BB2EB}" srcOrd="1" destOrd="0" presId="urn:microsoft.com/office/officeart/2005/8/layout/hProcess3"/>
    <dgm:cxn modelId="{4A2BF386-28CB-E64C-827E-06CFEF596930}" type="presParOf" srcId="{D28D166A-E072-4F4B-A8F2-D620CD7BB2EB}" destId="{65DF57E8-682C-9B4F-A863-2663B47A5CE3}" srcOrd="0" destOrd="0" presId="urn:microsoft.com/office/officeart/2005/8/layout/hProcess3"/>
    <dgm:cxn modelId="{8987D0B8-0625-7743-BF52-005F60F35682}" type="presParOf" srcId="{D28D166A-E072-4F4B-A8F2-D620CD7BB2EB}" destId="{63FC58DC-EDEA-1D46-B6CB-04DDBF125270}" srcOrd="1" destOrd="0" presId="urn:microsoft.com/office/officeart/2005/8/layout/hProcess3"/>
    <dgm:cxn modelId="{0083FA41-FE64-454B-B7A7-0BF8CC0555DD}" type="presParOf" srcId="{D28D166A-E072-4F4B-A8F2-D620CD7BB2EB}" destId="{D3E034BF-AB76-AB4B-BF17-729029D9F5D2}" srcOrd="2" destOrd="0" presId="urn:microsoft.com/office/officeart/2005/8/layout/hProcess3"/>
    <dgm:cxn modelId="{2135B0AF-8978-3447-B2CE-7C460A2CFD23}" type="presParOf" srcId="{D28D166A-E072-4F4B-A8F2-D620CD7BB2EB}" destId="{CD2072A7-F82D-F04D-85DE-EC73BE6CD99C}" srcOrd="3" destOrd="0" presId="urn:microsoft.com/office/officeart/2005/8/layout/hProcess3"/>
    <dgm:cxn modelId="{54E06038-A735-F54F-A2D4-97129831ECD1}" type="presParOf" srcId="{9BF02D4D-4C06-2942-A4B2-E928EEAB5D0D}" destId="{FBA1D269-518B-CB4A-A0A6-CCE38DDFD652}" srcOrd="2" destOrd="0" presId="urn:microsoft.com/office/officeart/2005/8/layout/hProcess3"/>
    <dgm:cxn modelId="{548D7D4B-1A0B-014F-8F05-9FF30BC98F6F}" type="presParOf" srcId="{9BF02D4D-4C06-2942-A4B2-E928EEAB5D0D}" destId="{A2E71A37-6FE8-8445-8ECF-5E809D6E3985}" srcOrd="3" destOrd="0" presId="urn:microsoft.com/office/officeart/2005/8/layout/hProcess3"/>
    <dgm:cxn modelId="{284B389A-E981-574C-937D-E8A3C74A9159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Definir a ordem das publicações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100000" custLinFactNeighborX="2700" custLinFactNeighborY="184794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2A6772D4-4FBE-2B44-BA5C-5AC97E3F2C64}" type="presOf" srcId="{C640F568-23B7-FE4C-B106-0A6EB5E0B589}" destId="{EBA59674-D378-144E-B919-6CFBF93A3AAA}" srcOrd="0" destOrd="0" presId="urn:microsoft.com/office/officeart/2005/8/layout/hProcess3"/>
    <dgm:cxn modelId="{BCC7B1B3-16FF-2C4C-B990-0F334D289118}" type="presOf" srcId="{1582927B-31B0-A340-B90C-C84E96170607}" destId="{63FC58DC-EDEA-1D46-B6CB-04DDBF125270}" srcOrd="0" destOrd="0" presId="urn:microsoft.com/office/officeart/2005/8/layout/hProcess3"/>
    <dgm:cxn modelId="{4D590A93-A0FF-B54C-BAF8-9FFA8A73638D}" type="presParOf" srcId="{EBA59674-D378-144E-B919-6CFBF93A3AAA}" destId="{F94ADFCE-F255-484F-B334-7B0B6E8FF845}" srcOrd="0" destOrd="0" presId="urn:microsoft.com/office/officeart/2005/8/layout/hProcess3"/>
    <dgm:cxn modelId="{A11EB5A0-A30F-5E4B-9005-8808D6AC1E66}" type="presParOf" srcId="{EBA59674-D378-144E-B919-6CFBF93A3AAA}" destId="{9BF02D4D-4C06-2942-A4B2-E928EEAB5D0D}" srcOrd="1" destOrd="0" presId="urn:microsoft.com/office/officeart/2005/8/layout/hProcess3"/>
    <dgm:cxn modelId="{5502F8FF-8D4D-E04D-AD8B-2C4A85F8A9CF}" type="presParOf" srcId="{9BF02D4D-4C06-2942-A4B2-E928EEAB5D0D}" destId="{4504A155-C7A4-7944-9C8C-D29AD2559341}" srcOrd="0" destOrd="0" presId="urn:microsoft.com/office/officeart/2005/8/layout/hProcess3"/>
    <dgm:cxn modelId="{365C68F4-D9EC-0749-B9CD-F3E39303BA23}" type="presParOf" srcId="{9BF02D4D-4C06-2942-A4B2-E928EEAB5D0D}" destId="{D28D166A-E072-4F4B-A8F2-D620CD7BB2EB}" srcOrd="1" destOrd="0" presId="urn:microsoft.com/office/officeart/2005/8/layout/hProcess3"/>
    <dgm:cxn modelId="{FBABAEB9-77D3-1F4B-93E2-CEAE2C297867}" type="presParOf" srcId="{D28D166A-E072-4F4B-A8F2-D620CD7BB2EB}" destId="{65DF57E8-682C-9B4F-A863-2663B47A5CE3}" srcOrd="0" destOrd="0" presId="urn:microsoft.com/office/officeart/2005/8/layout/hProcess3"/>
    <dgm:cxn modelId="{26997FA9-1397-7545-BE73-C8676C7BAF5F}" type="presParOf" srcId="{D28D166A-E072-4F4B-A8F2-D620CD7BB2EB}" destId="{63FC58DC-EDEA-1D46-B6CB-04DDBF125270}" srcOrd="1" destOrd="0" presId="urn:microsoft.com/office/officeart/2005/8/layout/hProcess3"/>
    <dgm:cxn modelId="{0620E2CB-6623-4342-B279-93E7BB2E8297}" type="presParOf" srcId="{D28D166A-E072-4F4B-A8F2-D620CD7BB2EB}" destId="{D3E034BF-AB76-AB4B-BF17-729029D9F5D2}" srcOrd="2" destOrd="0" presId="urn:microsoft.com/office/officeart/2005/8/layout/hProcess3"/>
    <dgm:cxn modelId="{2110A1C1-51B9-464F-8B55-DFC26F753159}" type="presParOf" srcId="{D28D166A-E072-4F4B-A8F2-D620CD7BB2EB}" destId="{CD2072A7-F82D-F04D-85DE-EC73BE6CD99C}" srcOrd="3" destOrd="0" presId="urn:microsoft.com/office/officeart/2005/8/layout/hProcess3"/>
    <dgm:cxn modelId="{20A6A690-8081-934E-A670-D77A3F0CC7F3}" type="presParOf" srcId="{9BF02D4D-4C06-2942-A4B2-E928EEAB5D0D}" destId="{FBA1D269-518B-CB4A-A0A6-CCE38DDFD652}" srcOrd="2" destOrd="0" presId="urn:microsoft.com/office/officeart/2005/8/layout/hProcess3"/>
    <dgm:cxn modelId="{7F273D88-45CA-F54A-845B-C416AE275DD8}" type="presParOf" srcId="{9BF02D4D-4C06-2942-A4B2-E928EEAB5D0D}" destId="{A2E71A37-6FE8-8445-8ECF-5E809D6E3985}" srcOrd="3" destOrd="0" presId="urn:microsoft.com/office/officeart/2005/8/layout/hProcess3"/>
    <dgm:cxn modelId="{07D7A0D4-5204-1544-BD92-210CCC55AF59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Permitir ou não ver os comentários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100000" custLinFactNeighborX="-98" custLinFactNeighborY="151568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4D3073F9-FA9C-8E4F-A55D-DA8EEF76ABCF}" type="presOf" srcId="{C640F568-23B7-FE4C-B106-0A6EB5E0B589}" destId="{EBA59674-D378-144E-B919-6CFBF93A3AAA}" srcOrd="0" destOrd="0" presId="urn:microsoft.com/office/officeart/2005/8/layout/hProcess3"/>
    <dgm:cxn modelId="{554ABB21-522E-734A-BEE3-2F50E546DD9E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51885938-8B52-2F4E-B327-1142B5F4B748}" type="presParOf" srcId="{EBA59674-D378-144E-B919-6CFBF93A3AAA}" destId="{F94ADFCE-F255-484F-B334-7B0B6E8FF845}" srcOrd="0" destOrd="0" presId="urn:microsoft.com/office/officeart/2005/8/layout/hProcess3"/>
    <dgm:cxn modelId="{6ED4F2FB-5EA6-1846-9AFA-CF5E1C03B7FE}" type="presParOf" srcId="{EBA59674-D378-144E-B919-6CFBF93A3AAA}" destId="{9BF02D4D-4C06-2942-A4B2-E928EEAB5D0D}" srcOrd="1" destOrd="0" presId="urn:microsoft.com/office/officeart/2005/8/layout/hProcess3"/>
    <dgm:cxn modelId="{2FB981C2-008A-F145-A2B4-7D2189279548}" type="presParOf" srcId="{9BF02D4D-4C06-2942-A4B2-E928EEAB5D0D}" destId="{4504A155-C7A4-7944-9C8C-D29AD2559341}" srcOrd="0" destOrd="0" presId="urn:microsoft.com/office/officeart/2005/8/layout/hProcess3"/>
    <dgm:cxn modelId="{AB55264A-0F17-1047-A1D4-3DDD8779773D}" type="presParOf" srcId="{9BF02D4D-4C06-2942-A4B2-E928EEAB5D0D}" destId="{D28D166A-E072-4F4B-A8F2-D620CD7BB2EB}" srcOrd="1" destOrd="0" presId="urn:microsoft.com/office/officeart/2005/8/layout/hProcess3"/>
    <dgm:cxn modelId="{1A087550-D0C3-3C49-A83F-3BB96225761A}" type="presParOf" srcId="{D28D166A-E072-4F4B-A8F2-D620CD7BB2EB}" destId="{65DF57E8-682C-9B4F-A863-2663B47A5CE3}" srcOrd="0" destOrd="0" presId="urn:microsoft.com/office/officeart/2005/8/layout/hProcess3"/>
    <dgm:cxn modelId="{69D9414B-29D0-B84E-8E41-AD9EC8FC37F7}" type="presParOf" srcId="{D28D166A-E072-4F4B-A8F2-D620CD7BB2EB}" destId="{63FC58DC-EDEA-1D46-B6CB-04DDBF125270}" srcOrd="1" destOrd="0" presId="urn:microsoft.com/office/officeart/2005/8/layout/hProcess3"/>
    <dgm:cxn modelId="{A80DC3F8-15C1-BA4D-8DC6-65891F7FD994}" type="presParOf" srcId="{D28D166A-E072-4F4B-A8F2-D620CD7BB2EB}" destId="{D3E034BF-AB76-AB4B-BF17-729029D9F5D2}" srcOrd="2" destOrd="0" presId="urn:microsoft.com/office/officeart/2005/8/layout/hProcess3"/>
    <dgm:cxn modelId="{41708EB8-C58E-5740-9536-B935AB55E90C}" type="presParOf" srcId="{D28D166A-E072-4F4B-A8F2-D620CD7BB2EB}" destId="{CD2072A7-F82D-F04D-85DE-EC73BE6CD99C}" srcOrd="3" destOrd="0" presId="urn:microsoft.com/office/officeart/2005/8/layout/hProcess3"/>
    <dgm:cxn modelId="{68F7FEDF-9627-0D4D-9635-9542222316C9}" type="presParOf" srcId="{9BF02D4D-4C06-2942-A4B2-E928EEAB5D0D}" destId="{FBA1D269-518B-CB4A-A0A6-CCE38DDFD652}" srcOrd="2" destOrd="0" presId="urn:microsoft.com/office/officeart/2005/8/layout/hProcess3"/>
    <dgm:cxn modelId="{BFD57939-FA2F-4441-915B-2AADB65A75F4}" type="presParOf" srcId="{9BF02D4D-4C06-2942-A4B2-E928EEAB5D0D}" destId="{A2E71A37-6FE8-8445-8ECF-5E809D6E3985}" srcOrd="3" destOrd="0" presId="urn:microsoft.com/office/officeart/2005/8/layout/hProcess3"/>
    <dgm:cxn modelId="{54769D26-55F0-0942-A025-31254FF8DEFE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Mostrar ou não o nome do autor</a:t>
          </a:r>
          <a:endParaRPr lang="pt-PT" sz="1600" b="1" noProof="0" dirty="0"/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Y="141753" custLinFactNeighborX="2071" custLinFactNeighborY="20000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3361AC29-8A90-3545-A2A0-A8D6959895ED}" type="presOf" srcId="{C640F568-23B7-FE4C-B106-0A6EB5E0B589}" destId="{EBA59674-D378-144E-B919-6CFBF93A3AAA}" srcOrd="0" destOrd="0" presId="urn:microsoft.com/office/officeart/2005/8/layout/hProcess3"/>
    <dgm:cxn modelId="{918564B7-2214-DA4C-8A60-C14752EEEBC3}" type="presOf" srcId="{1582927B-31B0-A340-B90C-C84E96170607}" destId="{63FC58DC-EDEA-1D46-B6CB-04DDBF125270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A0700831-8A84-A241-9246-87167272EA2A}" type="presParOf" srcId="{EBA59674-D378-144E-B919-6CFBF93A3AAA}" destId="{F94ADFCE-F255-484F-B334-7B0B6E8FF845}" srcOrd="0" destOrd="0" presId="urn:microsoft.com/office/officeart/2005/8/layout/hProcess3"/>
    <dgm:cxn modelId="{9D00F4D1-A9BD-D34A-9375-9A7A3C16C64E}" type="presParOf" srcId="{EBA59674-D378-144E-B919-6CFBF93A3AAA}" destId="{9BF02D4D-4C06-2942-A4B2-E928EEAB5D0D}" srcOrd="1" destOrd="0" presId="urn:microsoft.com/office/officeart/2005/8/layout/hProcess3"/>
    <dgm:cxn modelId="{9C055007-757D-AC45-AFAD-3580097A7D60}" type="presParOf" srcId="{9BF02D4D-4C06-2942-A4B2-E928EEAB5D0D}" destId="{4504A155-C7A4-7944-9C8C-D29AD2559341}" srcOrd="0" destOrd="0" presId="urn:microsoft.com/office/officeart/2005/8/layout/hProcess3"/>
    <dgm:cxn modelId="{9B830492-873F-094A-A229-B263ED11EBE8}" type="presParOf" srcId="{9BF02D4D-4C06-2942-A4B2-E928EEAB5D0D}" destId="{D28D166A-E072-4F4B-A8F2-D620CD7BB2EB}" srcOrd="1" destOrd="0" presId="urn:microsoft.com/office/officeart/2005/8/layout/hProcess3"/>
    <dgm:cxn modelId="{9F207EFD-B21F-8B46-BCF7-5F6C962783AF}" type="presParOf" srcId="{D28D166A-E072-4F4B-A8F2-D620CD7BB2EB}" destId="{65DF57E8-682C-9B4F-A863-2663B47A5CE3}" srcOrd="0" destOrd="0" presId="urn:microsoft.com/office/officeart/2005/8/layout/hProcess3"/>
    <dgm:cxn modelId="{9AF06E04-4029-C046-A10C-75D150C46D4B}" type="presParOf" srcId="{D28D166A-E072-4F4B-A8F2-D620CD7BB2EB}" destId="{63FC58DC-EDEA-1D46-B6CB-04DDBF125270}" srcOrd="1" destOrd="0" presId="urn:microsoft.com/office/officeart/2005/8/layout/hProcess3"/>
    <dgm:cxn modelId="{B9912C00-EAB6-4944-8218-1BCD7AA00ADB}" type="presParOf" srcId="{D28D166A-E072-4F4B-A8F2-D620CD7BB2EB}" destId="{D3E034BF-AB76-AB4B-BF17-729029D9F5D2}" srcOrd="2" destOrd="0" presId="urn:microsoft.com/office/officeart/2005/8/layout/hProcess3"/>
    <dgm:cxn modelId="{F942E5A7-F0D1-154C-AD22-1639DB8AF659}" type="presParOf" srcId="{D28D166A-E072-4F4B-A8F2-D620CD7BB2EB}" destId="{CD2072A7-F82D-F04D-85DE-EC73BE6CD99C}" srcOrd="3" destOrd="0" presId="urn:microsoft.com/office/officeart/2005/8/layout/hProcess3"/>
    <dgm:cxn modelId="{E33AFE64-748A-AD4B-B3B0-9606746DFB21}" type="presParOf" srcId="{9BF02D4D-4C06-2942-A4B2-E928EEAB5D0D}" destId="{FBA1D269-518B-CB4A-A0A6-CCE38DDFD652}" srcOrd="2" destOrd="0" presId="urn:microsoft.com/office/officeart/2005/8/layout/hProcess3"/>
    <dgm:cxn modelId="{7C567929-0543-9E4F-B111-BA4AF15855A4}" type="presParOf" srcId="{9BF02D4D-4C06-2942-A4B2-E928EEAB5D0D}" destId="{A2E71A37-6FE8-8445-8ECF-5E809D6E3985}" srcOrd="3" destOrd="0" presId="urn:microsoft.com/office/officeart/2005/8/layout/hProcess3"/>
    <dgm:cxn modelId="{77BC982E-5BFC-FF49-98DA-50B06683C3F1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40F568-23B7-FE4C-B106-0A6EB5E0B589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582927B-31B0-A340-B90C-C84E96170607}">
      <dgm:prSet phldrT="[Text]" custT="1"/>
      <dgm:spPr/>
      <dgm:t>
        <a:bodyPr/>
        <a:lstStyle/>
        <a:p>
          <a:r>
            <a:rPr lang="pt-PT" sz="1600" b="1" noProof="0" dirty="0" smtClean="0"/>
            <a:t>Permitir ou não reações</a:t>
          </a:r>
        </a:p>
        <a:p>
          <a:r>
            <a:rPr lang="pt-PT" sz="1600" b="1" noProof="0" dirty="0" smtClean="0"/>
            <a:t>(gostar, votar, estrela, ...)</a:t>
          </a:r>
        </a:p>
      </dgm:t>
    </dgm:pt>
    <dgm:pt modelId="{C065F1D1-3C8B-FA43-A583-321DD6C5F340}" type="parTrans" cxnId="{E99AE076-6FD1-454A-A289-18A810FC7C3B}">
      <dgm:prSet/>
      <dgm:spPr/>
      <dgm:t>
        <a:bodyPr/>
        <a:lstStyle/>
        <a:p>
          <a:endParaRPr lang="en-US"/>
        </a:p>
      </dgm:t>
    </dgm:pt>
    <dgm:pt modelId="{800889DA-91FD-2946-8B99-2CEBB07F1AE1}" type="sibTrans" cxnId="{E99AE076-6FD1-454A-A289-18A810FC7C3B}">
      <dgm:prSet/>
      <dgm:spPr/>
      <dgm:t>
        <a:bodyPr/>
        <a:lstStyle/>
        <a:p>
          <a:endParaRPr lang="en-US"/>
        </a:p>
      </dgm:t>
    </dgm:pt>
    <dgm:pt modelId="{EBA59674-D378-144E-B919-6CFBF93A3AAA}" type="pres">
      <dgm:prSet presAssocID="{C640F568-23B7-FE4C-B106-0A6EB5E0B589}" presName="Name0" presStyleCnt="0">
        <dgm:presLayoutVars>
          <dgm:dir/>
          <dgm:animLvl val="lvl"/>
          <dgm:resizeHandles val="exact"/>
        </dgm:presLayoutVars>
      </dgm:prSet>
      <dgm:spPr/>
    </dgm:pt>
    <dgm:pt modelId="{F94ADFCE-F255-484F-B334-7B0B6E8FF845}" type="pres">
      <dgm:prSet presAssocID="{C640F568-23B7-FE4C-B106-0A6EB5E0B589}" presName="dummy" presStyleCnt="0"/>
      <dgm:spPr/>
    </dgm:pt>
    <dgm:pt modelId="{9BF02D4D-4C06-2942-A4B2-E928EEAB5D0D}" type="pres">
      <dgm:prSet presAssocID="{C640F568-23B7-FE4C-B106-0A6EB5E0B589}" presName="linH" presStyleCnt="0"/>
      <dgm:spPr/>
    </dgm:pt>
    <dgm:pt modelId="{4504A155-C7A4-7944-9C8C-D29AD2559341}" type="pres">
      <dgm:prSet presAssocID="{C640F568-23B7-FE4C-B106-0A6EB5E0B589}" presName="padding1" presStyleCnt="0"/>
      <dgm:spPr/>
    </dgm:pt>
    <dgm:pt modelId="{D28D166A-E072-4F4B-A8F2-D620CD7BB2EB}" type="pres">
      <dgm:prSet presAssocID="{1582927B-31B0-A340-B90C-C84E96170607}" presName="linV" presStyleCnt="0"/>
      <dgm:spPr/>
    </dgm:pt>
    <dgm:pt modelId="{65DF57E8-682C-9B4F-A863-2663B47A5CE3}" type="pres">
      <dgm:prSet presAssocID="{1582927B-31B0-A340-B90C-C84E96170607}" presName="spVertical1" presStyleCnt="0"/>
      <dgm:spPr/>
    </dgm:pt>
    <dgm:pt modelId="{63FC58DC-EDEA-1D46-B6CB-04DDBF125270}" type="pres">
      <dgm:prSet presAssocID="{1582927B-31B0-A340-B90C-C84E96170607}" presName="parTx" presStyleLbl="revTx" presStyleIdx="0" presStyleCnt="1" custScaleY="1140517" custLinFactNeighborX="-235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034BF-AB76-AB4B-BF17-729029D9F5D2}" type="pres">
      <dgm:prSet presAssocID="{1582927B-31B0-A340-B90C-C84E96170607}" presName="spVertical2" presStyleCnt="0"/>
      <dgm:spPr/>
    </dgm:pt>
    <dgm:pt modelId="{CD2072A7-F82D-F04D-85DE-EC73BE6CD99C}" type="pres">
      <dgm:prSet presAssocID="{1582927B-31B0-A340-B90C-C84E96170607}" presName="spVertical3" presStyleCnt="0"/>
      <dgm:spPr/>
    </dgm:pt>
    <dgm:pt modelId="{FBA1D269-518B-CB4A-A0A6-CCE38DDFD652}" type="pres">
      <dgm:prSet presAssocID="{C640F568-23B7-FE4C-B106-0A6EB5E0B589}" presName="padding2" presStyleCnt="0"/>
      <dgm:spPr/>
    </dgm:pt>
    <dgm:pt modelId="{A2E71A37-6FE8-8445-8ECF-5E809D6E3985}" type="pres">
      <dgm:prSet presAssocID="{C640F568-23B7-FE4C-B106-0A6EB5E0B589}" presName="negArrow" presStyleCnt="0"/>
      <dgm:spPr/>
    </dgm:pt>
    <dgm:pt modelId="{1B054E6F-B7EE-E247-86D9-00867B533033}" type="pres">
      <dgm:prSet presAssocID="{C640F568-23B7-FE4C-B106-0A6EB5E0B589}" presName="backgroundArrow" presStyleLbl="node1" presStyleIdx="0" presStyleCnt="1" custScaleY="251568" custLinFactNeighborX="1872" custLinFactNeighborY="-31844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B0DC84A9-3783-6642-8948-D7CF2DA886E0}" type="presOf" srcId="{1582927B-31B0-A340-B90C-C84E96170607}" destId="{63FC58DC-EDEA-1D46-B6CB-04DDBF125270}" srcOrd="0" destOrd="0" presId="urn:microsoft.com/office/officeart/2005/8/layout/hProcess3"/>
    <dgm:cxn modelId="{4070323E-3414-FA47-AD93-7F587EB6F0CB}" type="presOf" srcId="{C640F568-23B7-FE4C-B106-0A6EB5E0B589}" destId="{EBA59674-D378-144E-B919-6CFBF93A3AAA}" srcOrd="0" destOrd="0" presId="urn:microsoft.com/office/officeart/2005/8/layout/hProcess3"/>
    <dgm:cxn modelId="{E99AE076-6FD1-454A-A289-18A810FC7C3B}" srcId="{C640F568-23B7-FE4C-B106-0A6EB5E0B589}" destId="{1582927B-31B0-A340-B90C-C84E96170607}" srcOrd="0" destOrd="0" parTransId="{C065F1D1-3C8B-FA43-A583-321DD6C5F340}" sibTransId="{800889DA-91FD-2946-8B99-2CEBB07F1AE1}"/>
    <dgm:cxn modelId="{68D36398-3230-6C45-BC5A-4988C3BC05ED}" type="presParOf" srcId="{EBA59674-D378-144E-B919-6CFBF93A3AAA}" destId="{F94ADFCE-F255-484F-B334-7B0B6E8FF845}" srcOrd="0" destOrd="0" presId="urn:microsoft.com/office/officeart/2005/8/layout/hProcess3"/>
    <dgm:cxn modelId="{A7803F6E-D5D8-244F-966F-9C0B9A887FCE}" type="presParOf" srcId="{EBA59674-D378-144E-B919-6CFBF93A3AAA}" destId="{9BF02D4D-4C06-2942-A4B2-E928EEAB5D0D}" srcOrd="1" destOrd="0" presId="urn:microsoft.com/office/officeart/2005/8/layout/hProcess3"/>
    <dgm:cxn modelId="{546C1F6E-0952-494A-8AB4-1761C662123B}" type="presParOf" srcId="{9BF02D4D-4C06-2942-A4B2-E928EEAB5D0D}" destId="{4504A155-C7A4-7944-9C8C-D29AD2559341}" srcOrd="0" destOrd="0" presId="urn:microsoft.com/office/officeart/2005/8/layout/hProcess3"/>
    <dgm:cxn modelId="{DB79B4D6-0836-FB49-8278-9FC859D1A25C}" type="presParOf" srcId="{9BF02D4D-4C06-2942-A4B2-E928EEAB5D0D}" destId="{D28D166A-E072-4F4B-A8F2-D620CD7BB2EB}" srcOrd="1" destOrd="0" presId="urn:microsoft.com/office/officeart/2005/8/layout/hProcess3"/>
    <dgm:cxn modelId="{2ED4270A-B1DD-CE4C-9C86-E24AA44736B5}" type="presParOf" srcId="{D28D166A-E072-4F4B-A8F2-D620CD7BB2EB}" destId="{65DF57E8-682C-9B4F-A863-2663B47A5CE3}" srcOrd="0" destOrd="0" presId="urn:microsoft.com/office/officeart/2005/8/layout/hProcess3"/>
    <dgm:cxn modelId="{D7AAB895-66A1-5244-ABAB-E7F9CCD6A3B1}" type="presParOf" srcId="{D28D166A-E072-4F4B-A8F2-D620CD7BB2EB}" destId="{63FC58DC-EDEA-1D46-B6CB-04DDBF125270}" srcOrd="1" destOrd="0" presId="urn:microsoft.com/office/officeart/2005/8/layout/hProcess3"/>
    <dgm:cxn modelId="{7D68EBD2-1FE5-E34A-BBC4-88BDB28133BF}" type="presParOf" srcId="{D28D166A-E072-4F4B-A8F2-D620CD7BB2EB}" destId="{D3E034BF-AB76-AB4B-BF17-729029D9F5D2}" srcOrd="2" destOrd="0" presId="urn:microsoft.com/office/officeart/2005/8/layout/hProcess3"/>
    <dgm:cxn modelId="{0E9A6707-BFCD-384A-BAE4-911B3D9463DE}" type="presParOf" srcId="{D28D166A-E072-4F4B-A8F2-D620CD7BB2EB}" destId="{CD2072A7-F82D-F04D-85DE-EC73BE6CD99C}" srcOrd="3" destOrd="0" presId="urn:microsoft.com/office/officeart/2005/8/layout/hProcess3"/>
    <dgm:cxn modelId="{6CC8B8FC-2908-3F42-BD92-2F264333A224}" type="presParOf" srcId="{9BF02D4D-4C06-2942-A4B2-E928EEAB5D0D}" destId="{FBA1D269-518B-CB4A-A0A6-CCE38DDFD652}" srcOrd="2" destOrd="0" presId="urn:microsoft.com/office/officeart/2005/8/layout/hProcess3"/>
    <dgm:cxn modelId="{DADD1FF2-A2FF-2F41-BE28-D41D9BA6393B}" type="presParOf" srcId="{9BF02D4D-4C06-2942-A4B2-E928EEAB5D0D}" destId="{A2E71A37-6FE8-8445-8ECF-5E809D6E3985}" srcOrd="3" destOrd="0" presId="urn:microsoft.com/office/officeart/2005/8/layout/hProcess3"/>
    <dgm:cxn modelId="{07D176BC-F3C1-7D47-B03A-B0B12C1AEA51}" type="presParOf" srcId="{9BF02D4D-4C06-2942-A4B2-E928EEAB5D0D}" destId="{1B054E6F-B7EE-E247-86D9-00867B53303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1678" y="0"/>
          <a:ext cx="3441310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281511" y="197828"/>
          <a:ext cx="2967458" cy="3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Descrição</a:t>
          </a:r>
          <a:endParaRPr lang="pt-PT" sz="1600" b="1" kern="1200" noProof="0" dirty="0"/>
        </a:p>
      </dsp:txBody>
      <dsp:txXfrm>
        <a:off x="281511" y="197828"/>
        <a:ext cx="2967458" cy="3956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0" y="0"/>
          <a:ext cx="3444672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83"/>
          <a:ext cx="2970357" cy="39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Requer a aprovação de novos conteúdos pelo moderador</a:t>
          </a:r>
          <a:endParaRPr lang="pt-PT" sz="1600" b="1" kern="1200" noProof="0" dirty="0"/>
        </a:p>
      </dsp:txBody>
      <dsp:txXfrm>
        <a:off x="0" y="197883"/>
        <a:ext cx="2970357" cy="3957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0" y="0"/>
          <a:ext cx="3444672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83"/>
          <a:ext cx="2970357" cy="39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Substituir “palavrões” por emojis legais</a:t>
          </a:r>
          <a:endParaRPr lang="pt-PT" sz="1600" b="1" kern="1200" noProof="0" dirty="0"/>
        </a:p>
      </dsp:txBody>
      <dsp:txXfrm>
        <a:off x="0" y="197883"/>
        <a:ext cx="2970357" cy="3957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10101" y="0"/>
          <a:ext cx="3441308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28"/>
          <a:ext cx="2967456" cy="3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Ícone</a:t>
          </a:r>
          <a:endParaRPr lang="pt-PT" sz="1600" b="1" kern="1200" noProof="0" dirty="0"/>
        </a:p>
      </dsp:txBody>
      <dsp:txXfrm>
        <a:off x="0" y="197828"/>
        <a:ext cx="2967456" cy="3956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0" y="0"/>
          <a:ext cx="3441310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28"/>
          <a:ext cx="2967458" cy="3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Título</a:t>
          </a:r>
          <a:endParaRPr lang="pt-PT" sz="1600" b="1" kern="1200" noProof="0" dirty="0"/>
        </a:p>
      </dsp:txBody>
      <dsp:txXfrm>
        <a:off x="0" y="197828"/>
        <a:ext cx="2967458" cy="39565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0" y="0"/>
          <a:ext cx="3441308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28"/>
          <a:ext cx="2967456" cy="3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Endereço de URL</a:t>
          </a:r>
          <a:endParaRPr lang="pt-PT" sz="1600" b="1" kern="1200" noProof="0" dirty="0"/>
        </a:p>
      </dsp:txBody>
      <dsp:txXfrm>
        <a:off x="0" y="197828"/>
        <a:ext cx="2967456" cy="3956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10101" y="0"/>
          <a:ext cx="3441308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28"/>
          <a:ext cx="2967456" cy="3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Aparência do fundo</a:t>
          </a:r>
          <a:endParaRPr lang="pt-PT" sz="1600" b="1" kern="1200" noProof="0" dirty="0"/>
        </a:p>
      </dsp:txBody>
      <dsp:txXfrm>
        <a:off x="0" y="197828"/>
        <a:ext cx="2967456" cy="3956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6737" y="0"/>
          <a:ext cx="3444674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280100" y="197883"/>
          <a:ext cx="2970358" cy="39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Definir a ordem das publicações</a:t>
          </a:r>
          <a:endParaRPr lang="pt-PT" sz="1600" b="1" kern="1200" noProof="0" dirty="0"/>
        </a:p>
      </dsp:txBody>
      <dsp:txXfrm>
        <a:off x="280100" y="197883"/>
        <a:ext cx="2970358" cy="3957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0" y="0"/>
          <a:ext cx="3444672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83"/>
          <a:ext cx="2970357" cy="39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Permitir ou não ver os comentários</a:t>
          </a:r>
          <a:endParaRPr lang="pt-PT" sz="1600" b="1" kern="1200" noProof="0" dirty="0"/>
        </a:p>
      </dsp:txBody>
      <dsp:txXfrm>
        <a:off x="0" y="197883"/>
        <a:ext cx="2970357" cy="3957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6737" y="0"/>
          <a:ext cx="3444674" cy="7918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97883"/>
          <a:ext cx="2970358" cy="39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Mostrar ou não o nome do autor</a:t>
          </a:r>
          <a:endParaRPr lang="pt-PT" sz="1600" b="1" kern="1200" noProof="0" dirty="0"/>
        </a:p>
      </dsp:txBody>
      <dsp:txXfrm>
        <a:off x="0" y="197883"/>
        <a:ext cx="2970358" cy="3957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4E6F-B7EE-E247-86D9-00867B533033}">
      <dsp:nvSpPr>
        <dsp:cNvPr id="0" name=""/>
        <dsp:cNvSpPr/>
      </dsp:nvSpPr>
      <dsp:spPr>
        <a:xfrm>
          <a:off x="6975" y="0"/>
          <a:ext cx="3566209" cy="1062313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FC58DC-EDEA-1D46-B6CB-04DDBF125270}">
      <dsp:nvSpPr>
        <dsp:cNvPr id="0" name=""/>
        <dsp:cNvSpPr/>
      </dsp:nvSpPr>
      <dsp:spPr>
        <a:xfrm>
          <a:off x="0" y="170016"/>
          <a:ext cx="3012471" cy="72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Permitir ou não reações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noProof="0" dirty="0" smtClean="0"/>
            <a:t>(gostar, votar, estrela, ...)</a:t>
          </a:r>
        </a:p>
      </dsp:txBody>
      <dsp:txXfrm>
        <a:off x="0" y="170016"/>
        <a:ext cx="3012471" cy="721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91A68-A4A6-5C41-A5B2-76FE337E23D6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36124-055B-F64B-8C06-ED839DAF8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5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36124-055B-F64B-8C06-ED839DAF8C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1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36124-055B-F64B-8C06-ED839DAF8C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36124-055B-F64B-8C06-ED839DAF8C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4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36124-055B-F64B-8C06-ED839DAF8C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36124-055B-F64B-8C06-ED839DAF8C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PT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PT" smtClean="0"/>
              <a:t>Click to edit Master text styles</a:t>
            </a:r>
          </a:p>
          <a:p>
            <a:pPr lvl="1" eaLnBrk="1" latinLnBrk="0" hangingPunct="1"/>
            <a:r>
              <a:rPr lang="pt-PT" smtClean="0"/>
              <a:t>Second level</a:t>
            </a:r>
          </a:p>
          <a:p>
            <a:pPr lvl="2" eaLnBrk="1" latinLnBrk="0" hangingPunct="1"/>
            <a:r>
              <a:rPr lang="pt-PT" smtClean="0"/>
              <a:t>Third level</a:t>
            </a:r>
          </a:p>
          <a:p>
            <a:pPr lvl="3" eaLnBrk="1" latinLnBrk="0" hangingPunct="1"/>
            <a:r>
              <a:rPr lang="pt-PT" smtClean="0"/>
              <a:t>Fourth level</a:t>
            </a:r>
          </a:p>
          <a:p>
            <a:pPr lvl="4" eaLnBrk="1" latinLnBrk="0" hangingPunct="1"/>
            <a:r>
              <a:rPr lang="pt-PT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PT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PT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PT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PT" smtClean="0"/>
              <a:t>Click to edit Master text styles</a:t>
            </a:r>
          </a:p>
          <a:p>
            <a:pPr lvl="1" eaLnBrk="1" latinLnBrk="0" hangingPunct="1"/>
            <a:r>
              <a:rPr kumimoji="0" lang="pt-PT" smtClean="0"/>
              <a:t>Second level</a:t>
            </a:r>
          </a:p>
          <a:p>
            <a:pPr lvl="2" eaLnBrk="1" latinLnBrk="0" hangingPunct="1"/>
            <a:r>
              <a:rPr kumimoji="0" lang="pt-PT" smtClean="0"/>
              <a:t>Third level</a:t>
            </a:r>
          </a:p>
          <a:p>
            <a:pPr lvl="3" eaLnBrk="1" latinLnBrk="0" hangingPunct="1"/>
            <a:r>
              <a:rPr kumimoji="0" lang="pt-PT" smtClean="0"/>
              <a:t>Fourth level</a:t>
            </a:r>
          </a:p>
          <a:p>
            <a:pPr lvl="4" eaLnBrk="1" latinLnBrk="0" hangingPunct="1"/>
            <a:r>
              <a:rPr kumimoji="0" lang="pt-PT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A2BF752-F53B-F84E-BB63-AD23BD5D198B}" type="datetimeFigureOut">
              <a:rPr lang="en-US" smtClean="0"/>
              <a:t>01/05/20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8993D06-C6BC-7640-9E6B-F1D8BF62543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2.xml"/><Relationship Id="rId20" Type="http://schemas.openxmlformats.org/officeDocument/2006/relationships/diagramLayout" Target="../diagrams/layout4.xml"/><Relationship Id="rId21" Type="http://schemas.openxmlformats.org/officeDocument/2006/relationships/diagramQuickStyle" Target="../diagrams/quickStyle4.xml"/><Relationship Id="rId22" Type="http://schemas.openxmlformats.org/officeDocument/2006/relationships/diagramColors" Target="../diagrams/colors4.xml"/><Relationship Id="rId23" Type="http://schemas.microsoft.com/office/2007/relationships/diagramDrawing" Target="../diagrams/drawing4.xml"/><Relationship Id="rId24" Type="http://schemas.openxmlformats.org/officeDocument/2006/relationships/diagramData" Target="../diagrams/data5.xml"/><Relationship Id="rId25" Type="http://schemas.openxmlformats.org/officeDocument/2006/relationships/diagramLayout" Target="../diagrams/layout5.xml"/><Relationship Id="rId26" Type="http://schemas.openxmlformats.org/officeDocument/2006/relationships/diagramQuickStyle" Target="../diagrams/quickStyle5.xml"/><Relationship Id="rId27" Type="http://schemas.openxmlformats.org/officeDocument/2006/relationships/diagramColors" Target="../diagrams/colors5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4" Type="http://schemas.openxmlformats.org/officeDocument/2006/relationships/diagramData" Target="../diagrams/data3.xml"/><Relationship Id="rId15" Type="http://schemas.openxmlformats.org/officeDocument/2006/relationships/diagramLayout" Target="../diagrams/layout3.xml"/><Relationship Id="rId16" Type="http://schemas.openxmlformats.org/officeDocument/2006/relationships/diagramQuickStyle" Target="../diagrams/quickStyle3.xml"/><Relationship Id="rId17" Type="http://schemas.openxmlformats.org/officeDocument/2006/relationships/diagramColors" Target="../diagrams/colors3.xml"/><Relationship Id="rId18" Type="http://schemas.microsoft.com/office/2007/relationships/diagramDrawing" Target="../diagrams/drawing3.xml"/><Relationship Id="rId19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20" Type="http://schemas.openxmlformats.org/officeDocument/2006/relationships/diagramData" Target="../diagrams/data9.xml"/><Relationship Id="rId21" Type="http://schemas.openxmlformats.org/officeDocument/2006/relationships/diagramLayout" Target="../diagrams/layout9.xml"/><Relationship Id="rId22" Type="http://schemas.openxmlformats.org/officeDocument/2006/relationships/diagramQuickStyle" Target="../diagrams/quickStyle9.xml"/><Relationship Id="rId23" Type="http://schemas.openxmlformats.org/officeDocument/2006/relationships/diagramColors" Target="../diagrams/colors9.xml"/><Relationship Id="rId24" Type="http://schemas.microsoft.com/office/2007/relationships/diagramDrawing" Target="../diagrams/drawing9.xml"/><Relationship Id="rId25" Type="http://schemas.openxmlformats.org/officeDocument/2006/relationships/diagramData" Target="../diagrams/data10.xml"/><Relationship Id="rId26" Type="http://schemas.openxmlformats.org/officeDocument/2006/relationships/diagramLayout" Target="../diagrams/layout10.xml"/><Relationship Id="rId27" Type="http://schemas.openxmlformats.org/officeDocument/2006/relationships/diagramQuickStyle" Target="../diagrams/quickStyle10.xml"/><Relationship Id="rId28" Type="http://schemas.openxmlformats.org/officeDocument/2006/relationships/diagramColors" Target="../diagrams/colors10.xml"/><Relationship Id="rId29" Type="http://schemas.microsoft.com/office/2007/relationships/diagramDrawing" Target="../diagrams/drawing1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30" Type="http://schemas.openxmlformats.org/officeDocument/2006/relationships/diagramData" Target="../diagrams/data11.xml"/><Relationship Id="rId31" Type="http://schemas.openxmlformats.org/officeDocument/2006/relationships/diagramLayout" Target="../diagrams/layout11.xml"/><Relationship Id="rId32" Type="http://schemas.openxmlformats.org/officeDocument/2006/relationships/diagramQuickStyle" Target="../diagrams/quickStyle11.xml"/><Relationship Id="rId9" Type="http://schemas.openxmlformats.org/officeDocument/2006/relationships/diagramData" Target="../diagrams/data7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33" Type="http://schemas.openxmlformats.org/officeDocument/2006/relationships/diagramColors" Target="../diagrams/colors11.xml"/><Relationship Id="rId34" Type="http://schemas.microsoft.com/office/2007/relationships/diagramDrawing" Target="../diagrams/drawing11.xml"/><Relationship Id="rId10" Type="http://schemas.openxmlformats.org/officeDocument/2006/relationships/diagramLayout" Target="../diagrams/layout7.xml"/><Relationship Id="rId11" Type="http://schemas.openxmlformats.org/officeDocument/2006/relationships/diagramQuickStyle" Target="../diagrams/quickStyle7.xml"/><Relationship Id="rId12" Type="http://schemas.openxmlformats.org/officeDocument/2006/relationships/diagramColors" Target="../diagrams/colors7.xml"/><Relationship Id="rId13" Type="http://schemas.microsoft.com/office/2007/relationships/diagramDrawing" Target="../diagrams/drawing7.xml"/><Relationship Id="rId14" Type="http://schemas.openxmlformats.org/officeDocument/2006/relationships/diagramData" Target="../diagrams/data8.xml"/><Relationship Id="rId15" Type="http://schemas.openxmlformats.org/officeDocument/2006/relationships/diagramLayout" Target="../diagrams/layout8.xml"/><Relationship Id="rId16" Type="http://schemas.openxmlformats.org/officeDocument/2006/relationships/diagramQuickStyle" Target="../diagrams/quickStyle8.xml"/><Relationship Id="rId17" Type="http://schemas.openxmlformats.org/officeDocument/2006/relationships/diagramColors" Target="../diagrams/colors8.xml"/><Relationship Id="rId18" Type="http://schemas.microsoft.com/office/2007/relationships/diagramDrawing" Target="../diagrams/drawing8.xml"/><Relationship Id="rId1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diagramColors" Target="../diagrams/colors13.xml"/><Relationship Id="rId14" Type="http://schemas.microsoft.com/office/2007/relationships/diagramDrawing" Target="../diagrams/drawing13.xml"/><Relationship Id="rId15" Type="http://schemas.openxmlformats.org/officeDocument/2006/relationships/diagramData" Target="../diagrams/data14.xml"/><Relationship Id="rId16" Type="http://schemas.openxmlformats.org/officeDocument/2006/relationships/diagramLayout" Target="../diagrams/layout14.xml"/><Relationship Id="rId17" Type="http://schemas.openxmlformats.org/officeDocument/2006/relationships/diagramQuickStyle" Target="../diagrams/quickStyle14.xml"/><Relationship Id="rId18" Type="http://schemas.openxmlformats.org/officeDocument/2006/relationships/diagramColors" Target="../diagrams/colors14.xml"/><Relationship Id="rId19" Type="http://schemas.microsoft.com/office/2007/relationships/diagramDrawing" Target="../diagrams/drawing14.xml"/><Relationship Id="rId50" Type="http://schemas.openxmlformats.org/officeDocument/2006/relationships/diagramData" Target="../diagrams/data21.xml"/><Relationship Id="rId51" Type="http://schemas.openxmlformats.org/officeDocument/2006/relationships/diagramLayout" Target="../diagrams/layout21.xml"/><Relationship Id="rId52" Type="http://schemas.openxmlformats.org/officeDocument/2006/relationships/diagramQuickStyle" Target="../diagrams/quickStyle21.xml"/><Relationship Id="rId53" Type="http://schemas.openxmlformats.org/officeDocument/2006/relationships/diagramColors" Target="../diagrams/colors21.xml"/><Relationship Id="rId54" Type="http://schemas.microsoft.com/office/2007/relationships/diagramDrawing" Target="../diagrams/drawing21.xml"/><Relationship Id="rId40" Type="http://schemas.openxmlformats.org/officeDocument/2006/relationships/diagramData" Target="../diagrams/data19.xml"/><Relationship Id="rId41" Type="http://schemas.openxmlformats.org/officeDocument/2006/relationships/diagramLayout" Target="../diagrams/layout19.xml"/><Relationship Id="rId42" Type="http://schemas.openxmlformats.org/officeDocument/2006/relationships/diagramQuickStyle" Target="../diagrams/quickStyle19.xml"/><Relationship Id="rId43" Type="http://schemas.openxmlformats.org/officeDocument/2006/relationships/diagramColors" Target="../diagrams/colors19.xml"/><Relationship Id="rId44" Type="http://schemas.microsoft.com/office/2007/relationships/diagramDrawing" Target="../diagrams/drawing19.xml"/><Relationship Id="rId45" Type="http://schemas.openxmlformats.org/officeDocument/2006/relationships/diagramData" Target="../diagrams/data20.xml"/><Relationship Id="rId46" Type="http://schemas.openxmlformats.org/officeDocument/2006/relationships/diagramLayout" Target="../diagrams/layout20.xml"/><Relationship Id="rId47" Type="http://schemas.openxmlformats.org/officeDocument/2006/relationships/diagramQuickStyle" Target="../diagrams/quickStyle20.xml"/><Relationship Id="rId48" Type="http://schemas.openxmlformats.org/officeDocument/2006/relationships/diagramColors" Target="../diagrams/colors20.xml"/><Relationship Id="rId49" Type="http://schemas.microsoft.com/office/2007/relationships/diagramDrawing" Target="../diagrams/drawing2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diagramData" Target="../diagrams/data12.xml"/><Relationship Id="rId6" Type="http://schemas.openxmlformats.org/officeDocument/2006/relationships/diagramLayout" Target="../diagrams/layout12.xml"/><Relationship Id="rId7" Type="http://schemas.openxmlformats.org/officeDocument/2006/relationships/diagramQuickStyle" Target="../diagrams/quickStyle12.xml"/><Relationship Id="rId8" Type="http://schemas.openxmlformats.org/officeDocument/2006/relationships/diagramColors" Target="../diagrams/colors12.xml"/><Relationship Id="rId9" Type="http://schemas.microsoft.com/office/2007/relationships/diagramDrawing" Target="../diagrams/drawing12.xml"/><Relationship Id="rId30" Type="http://schemas.openxmlformats.org/officeDocument/2006/relationships/diagramData" Target="../diagrams/data17.xml"/><Relationship Id="rId31" Type="http://schemas.openxmlformats.org/officeDocument/2006/relationships/diagramLayout" Target="../diagrams/layout17.xml"/><Relationship Id="rId32" Type="http://schemas.openxmlformats.org/officeDocument/2006/relationships/diagramQuickStyle" Target="../diagrams/quickStyle17.xml"/><Relationship Id="rId33" Type="http://schemas.openxmlformats.org/officeDocument/2006/relationships/diagramColors" Target="../diagrams/colors17.xml"/><Relationship Id="rId34" Type="http://schemas.microsoft.com/office/2007/relationships/diagramDrawing" Target="../diagrams/drawing17.xml"/><Relationship Id="rId35" Type="http://schemas.openxmlformats.org/officeDocument/2006/relationships/diagramData" Target="../diagrams/data18.xml"/><Relationship Id="rId36" Type="http://schemas.openxmlformats.org/officeDocument/2006/relationships/diagramLayout" Target="../diagrams/layout18.xml"/><Relationship Id="rId37" Type="http://schemas.openxmlformats.org/officeDocument/2006/relationships/diagramQuickStyle" Target="../diagrams/quickStyle18.xml"/><Relationship Id="rId38" Type="http://schemas.openxmlformats.org/officeDocument/2006/relationships/diagramColors" Target="../diagrams/colors18.xml"/><Relationship Id="rId39" Type="http://schemas.microsoft.com/office/2007/relationships/diagramDrawing" Target="../diagrams/drawing18.xml"/><Relationship Id="rId20" Type="http://schemas.openxmlformats.org/officeDocument/2006/relationships/diagramData" Target="../diagrams/data15.xml"/><Relationship Id="rId21" Type="http://schemas.openxmlformats.org/officeDocument/2006/relationships/diagramLayout" Target="../diagrams/layout15.xml"/><Relationship Id="rId22" Type="http://schemas.openxmlformats.org/officeDocument/2006/relationships/diagramQuickStyle" Target="../diagrams/quickStyle15.xml"/><Relationship Id="rId23" Type="http://schemas.openxmlformats.org/officeDocument/2006/relationships/diagramColors" Target="../diagrams/colors15.xml"/><Relationship Id="rId24" Type="http://schemas.microsoft.com/office/2007/relationships/diagramDrawing" Target="../diagrams/drawing15.xml"/><Relationship Id="rId25" Type="http://schemas.openxmlformats.org/officeDocument/2006/relationships/diagramData" Target="../diagrams/data16.xml"/><Relationship Id="rId26" Type="http://schemas.openxmlformats.org/officeDocument/2006/relationships/diagramLayout" Target="../diagrams/layout16.xml"/><Relationship Id="rId27" Type="http://schemas.openxmlformats.org/officeDocument/2006/relationships/diagramQuickStyle" Target="../diagrams/quickStyle16.xml"/><Relationship Id="rId28" Type="http://schemas.openxmlformats.org/officeDocument/2006/relationships/diagramColors" Target="../diagrams/colors16.xml"/><Relationship Id="rId29" Type="http://schemas.microsoft.com/office/2007/relationships/diagramDrawing" Target="../diagrams/drawing16.xml"/><Relationship Id="rId10" Type="http://schemas.openxmlformats.org/officeDocument/2006/relationships/diagramData" Target="../diagrams/data13.xml"/><Relationship Id="rId11" Type="http://schemas.openxmlformats.org/officeDocument/2006/relationships/diagramLayout" Target="../diagrams/layout13.xml"/><Relationship Id="rId12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diagramColors" Target="../diagrams/colors23.xml"/><Relationship Id="rId14" Type="http://schemas.microsoft.com/office/2007/relationships/diagramDrawing" Target="../diagrams/drawing23.xml"/><Relationship Id="rId15" Type="http://schemas.openxmlformats.org/officeDocument/2006/relationships/diagramData" Target="../diagrams/data24.xml"/><Relationship Id="rId16" Type="http://schemas.openxmlformats.org/officeDocument/2006/relationships/diagramLayout" Target="../diagrams/layout24.xml"/><Relationship Id="rId17" Type="http://schemas.openxmlformats.org/officeDocument/2006/relationships/diagramQuickStyle" Target="../diagrams/quickStyle24.xml"/><Relationship Id="rId18" Type="http://schemas.openxmlformats.org/officeDocument/2006/relationships/diagramColors" Target="../diagrams/colors24.xml"/><Relationship Id="rId19" Type="http://schemas.microsoft.com/office/2007/relationships/diagramDrawing" Target="../diagrams/drawing24.xml"/><Relationship Id="rId50" Type="http://schemas.openxmlformats.org/officeDocument/2006/relationships/diagramData" Target="../diagrams/data31.xml"/><Relationship Id="rId51" Type="http://schemas.openxmlformats.org/officeDocument/2006/relationships/diagramLayout" Target="../diagrams/layout31.xml"/><Relationship Id="rId52" Type="http://schemas.openxmlformats.org/officeDocument/2006/relationships/diagramQuickStyle" Target="../diagrams/quickStyle31.xml"/><Relationship Id="rId53" Type="http://schemas.openxmlformats.org/officeDocument/2006/relationships/diagramColors" Target="../diagrams/colors31.xml"/><Relationship Id="rId54" Type="http://schemas.microsoft.com/office/2007/relationships/diagramDrawing" Target="../diagrams/drawing31.xml"/><Relationship Id="rId40" Type="http://schemas.openxmlformats.org/officeDocument/2006/relationships/diagramData" Target="../diagrams/data29.xml"/><Relationship Id="rId41" Type="http://schemas.openxmlformats.org/officeDocument/2006/relationships/diagramLayout" Target="../diagrams/layout29.xml"/><Relationship Id="rId42" Type="http://schemas.openxmlformats.org/officeDocument/2006/relationships/diagramQuickStyle" Target="../diagrams/quickStyle29.xml"/><Relationship Id="rId43" Type="http://schemas.openxmlformats.org/officeDocument/2006/relationships/diagramColors" Target="../diagrams/colors29.xml"/><Relationship Id="rId44" Type="http://schemas.microsoft.com/office/2007/relationships/diagramDrawing" Target="../diagrams/drawing29.xml"/><Relationship Id="rId45" Type="http://schemas.openxmlformats.org/officeDocument/2006/relationships/diagramData" Target="../diagrams/data30.xml"/><Relationship Id="rId46" Type="http://schemas.openxmlformats.org/officeDocument/2006/relationships/diagramLayout" Target="../diagrams/layout30.xml"/><Relationship Id="rId47" Type="http://schemas.openxmlformats.org/officeDocument/2006/relationships/diagramQuickStyle" Target="../diagrams/quickStyle30.xml"/><Relationship Id="rId48" Type="http://schemas.openxmlformats.org/officeDocument/2006/relationships/diagramColors" Target="../diagrams/colors30.xml"/><Relationship Id="rId49" Type="http://schemas.microsoft.com/office/2007/relationships/diagramDrawing" Target="../diagrams/drawing3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diagramData" Target="../diagrams/data22.xml"/><Relationship Id="rId6" Type="http://schemas.openxmlformats.org/officeDocument/2006/relationships/diagramLayout" Target="../diagrams/layout22.xml"/><Relationship Id="rId7" Type="http://schemas.openxmlformats.org/officeDocument/2006/relationships/diagramQuickStyle" Target="../diagrams/quickStyle22.xml"/><Relationship Id="rId8" Type="http://schemas.openxmlformats.org/officeDocument/2006/relationships/diagramColors" Target="../diagrams/colors22.xml"/><Relationship Id="rId9" Type="http://schemas.microsoft.com/office/2007/relationships/diagramDrawing" Target="../diagrams/drawing22.xml"/><Relationship Id="rId30" Type="http://schemas.openxmlformats.org/officeDocument/2006/relationships/diagramData" Target="../diagrams/data27.xml"/><Relationship Id="rId31" Type="http://schemas.openxmlformats.org/officeDocument/2006/relationships/diagramLayout" Target="../diagrams/layout27.xml"/><Relationship Id="rId32" Type="http://schemas.openxmlformats.org/officeDocument/2006/relationships/diagramQuickStyle" Target="../diagrams/quickStyle27.xml"/><Relationship Id="rId33" Type="http://schemas.openxmlformats.org/officeDocument/2006/relationships/diagramColors" Target="../diagrams/colors27.xml"/><Relationship Id="rId34" Type="http://schemas.microsoft.com/office/2007/relationships/diagramDrawing" Target="../diagrams/drawing27.xml"/><Relationship Id="rId35" Type="http://schemas.openxmlformats.org/officeDocument/2006/relationships/diagramData" Target="../diagrams/data28.xml"/><Relationship Id="rId36" Type="http://schemas.openxmlformats.org/officeDocument/2006/relationships/diagramLayout" Target="../diagrams/layout28.xml"/><Relationship Id="rId37" Type="http://schemas.openxmlformats.org/officeDocument/2006/relationships/diagramQuickStyle" Target="../diagrams/quickStyle28.xml"/><Relationship Id="rId38" Type="http://schemas.openxmlformats.org/officeDocument/2006/relationships/diagramColors" Target="../diagrams/colors28.xml"/><Relationship Id="rId39" Type="http://schemas.microsoft.com/office/2007/relationships/diagramDrawing" Target="../diagrams/drawing28.xml"/><Relationship Id="rId20" Type="http://schemas.openxmlformats.org/officeDocument/2006/relationships/diagramData" Target="../diagrams/data25.xml"/><Relationship Id="rId21" Type="http://schemas.openxmlformats.org/officeDocument/2006/relationships/diagramLayout" Target="../diagrams/layout25.xml"/><Relationship Id="rId22" Type="http://schemas.openxmlformats.org/officeDocument/2006/relationships/diagramQuickStyle" Target="../diagrams/quickStyle25.xml"/><Relationship Id="rId23" Type="http://schemas.openxmlformats.org/officeDocument/2006/relationships/diagramColors" Target="../diagrams/colors25.xml"/><Relationship Id="rId24" Type="http://schemas.microsoft.com/office/2007/relationships/diagramDrawing" Target="../diagrams/drawing25.xml"/><Relationship Id="rId25" Type="http://schemas.openxmlformats.org/officeDocument/2006/relationships/diagramData" Target="../diagrams/data26.xml"/><Relationship Id="rId26" Type="http://schemas.openxmlformats.org/officeDocument/2006/relationships/diagramLayout" Target="../diagrams/layout26.xml"/><Relationship Id="rId27" Type="http://schemas.openxmlformats.org/officeDocument/2006/relationships/diagramQuickStyle" Target="../diagrams/quickStyle26.xml"/><Relationship Id="rId28" Type="http://schemas.openxmlformats.org/officeDocument/2006/relationships/diagramColors" Target="../diagrams/colors26.xml"/><Relationship Id="rId29" Type="http://schemas.microsoft.com/office/2007/relationships/diagramDrawing" Target="../diagrams/drawing26.xml"/><Relationship Id="rId10" Type="http://schemas.openxmlformats.org/officeDocument/2006/relationships/diagramData" Target="../diagrams/data23.xml"/><Relationship Id="rId11" Type="http://schemas.openxmlformats.org/officeDocument/2006/relationships/diagramLayout" Target="../diagrams/layout23.xml"/><Relationship Id="rId12" Type="http://schemas.openxmlformats.org/officeDocument/2006/relationships/diagramQuickStyle" Target="../diagrams/quickStyl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Bibl</a:t>
            </a:r>
            <a:r>
              <a:rPr lang="pt-PT" sz="2800" b="1" dirty="0" err="1" smtClean="0"/>
              <a:t>iotecas</a:t>
            </a:r>
            <a:r>
              <a:rPr lang="pt-PT" sz="2800" b="1" dirty="0" smtClean="0"/>
              <a:t>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61635" y="348616"/>
            <a:ext cx="7677565" cy="68585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 </a:t>
            </a:r>
            <a:r>
              <a:rPr lang="en-US" sz="3600" b="1" dirty="0" err="1" smtClean="0"/>
              <a:t>Padlet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99524" y="6488668"/>
            <a:ext cx="204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Tutorial </a:t>
            </a:r>
            <a:r>
              <a:rPr lang="en-US" dirty="0" err="1" smtClean="0"/>
              <a:t>Padlet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1635" y="1540646"/>
            <a:ext cx="7677565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•"/>
            </a:pPr>
            <a:r>
              <a:rPr lang="pt-PT" sz="2400" dirty="0" smtClean="0"/>
              <a:t>Padlet é uma ferramenta online que permite a criação de um mural ou quadro virtual dinâmico e interativo para registar, guardar e partilhar conteúdos multimédia. </a:t>
            </a:r>
          </a:p>
          <a:p>
            <a:pPr>
              <a:lnSpc>
                <a:spcPct val="150000"/>
              </a:lnSpc>
            </a:pPr>
            <a:endParaRPr lang="pt-PT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PT" sz="2400" dirty="0" smtClean="0"/>
              <a:t>Funciona como uma folha de papel, onde se pode inserir qualquer tipo de conteúdo (texto, imagens, vídeo, hiperlinks) juntamente com outras pessoas.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pt-PT" sz="2400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PT" sz="2400" dirty="0" smtClean="0"/>
              <a:t>Com a mesma conta pode‐se criar vários murais.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6858000" y="138223"/>
            <a:ext cx="1981200" cy="1402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422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3"/>
            <a:ext cx="7564404" cy="437828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smtClean="0"/>
              <a:t>Stream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13" y="1404983"/>
            <a:ext cx="4331077" cy="489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9542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3"/>
            <a:ext cx="7564404" cy="437828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smtClean="0"/>
              <a:t>Grade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798" y="1440594"/>
            <a:ext cx="4259890" cy="48925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65610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3"/>
            <a:ext cx="7564404" cy="437828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smtClean="0"/>
              <a:t>Prateleira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80" y="1398205"/>
            <a:ext cx="4174512" cy="489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02473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3"/>
            <a:ext cx="7564404" cy="437828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err="1" smtClean="0"/>
              <a:t>Map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56001" y="1540646"/>
            <a:ext cx="4211997" cy="489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296630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3"/>
            <a:ext cx="7564404" cy="437828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err="1" smtClean="0"/>
              <a:t>Timeline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14" y="1442891"/>
            <a:ext cx="4211996" cy="48959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92522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Ao selecionar o modelo surge o seguinte ecrã: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98" y="1308100"/>
            <a:ext cx="7364567" cy="5272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39762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Personalizar o </a:t>
            </a:r>
            <a:r>
              <a:rPr lang="pt-PT" sz="2400" b="1" dirty="0" smtClean="0"/>
              <a:t>plano de fundo </a:t>
            </a:r>
            <a:r>
              <a:rPr lang="pt-PT" sz="2400" dirty="0" smtClean="0"/>
              <a:t>(definições):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31198" y="1308100"/>
            <a:ext cx="7364567" cy="5272050"/>
            <a:chOff x="1331198" y="1308100"/>
            <a:chExt cx="7364567" cy="52720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198" y="1308100"/>
              <a:ext cx="7364567" cy="5272050"/>
            </a:xfrm>
            <a:prstGeom prst="rect">
              <a:avLst/>
            </a:prstGeom>
          </p:spPr>
        </p:pic>
        <p:sp>
          <p:nvSpPr>
            <p:cNvPr id="8" name="Seta para a esquerda 18"/>
            <p:cNvSpPr/>
            <p:nvPr/>
          </p:nvSpPr>
          <p:spPr>
            <a:xfrm rot="8684935">
              <a:off x="7306398" y="1817604"/>
              <a:ext cx="1029335" cy="21907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7184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Definições (aspeto gráfico)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sp>
        <p:nvSpPr>
          <p:cNvPr id="8" name="Seta para a esquerda 18"/>
          <p:cNvSpPr/>
          <p:nvPr/>
        </p:nvSpPr>
        <p:spPr>
          <a:xfrm rot="8684935">
            <a:off x="7306398" y="1817604"/>
            <a:ext cx="1029335" cy="2190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84"/>
          <a:stretch/>
        </p:blipFill>
        <p:spPr>
          <a:xfrm>
            <a:off x="5749463" y="1124338"/>
            <a:ext cx="3176175" cy="5619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467279091"/>
              </p:ext>
            </p:extLst>
          </p:nvPr>
        </p:nvGraphicFramePr>
        <p:xfrm>
          <a:off x="1377576" y="2542989"/>
          <a:ext cx="3451412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925268750"/>
              </p:ext>
            </p:extLst>
          </p:nvPr>
        </p:nvGraphicFramePr>
        <p:xfrm>
          <a:off x="1377576" y="3379695"/>
          <a:ext cx="3451410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456886697"/>
              </p:ext>
            </p:extLst>
          </p:nvPr>
        </p:nvGraphicFramePr>
        <p:xfrm>
          <a:off x="1377575" y="1521756"/>
          <a:ext cx="3451412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180777728"/>
              </p:ext>
            </p:extLst>
          </p:nvPr>
        </p:nvGraphicFramePr>
        <p:xfrm>
          <a:off x="1455270" y="4279153"/>
          <a:ext cx="3451410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918938756"/>
              </p:ext>
            </p:extLst>
          </p:nvPr>
        </p:nvGraphicFramePr>
        <p:xfrm>
          <a:off x="1425388" y="5221187"/>
          <a:ext cx="3451410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0" name="TextBox 19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74447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Definições (publicações):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46049233"/>
              </p:ext>
            </p:extLst>
          </p:nvPr>
        </p:nvGraphicFramePr>
        <p:xfrm>
          <a:off x="1497104" y="2440638"/>
          <a:ext cx="3451412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239509498"/>
              </p:ext>
            </p:extLst>
          </p:nvPr>
        </p:nvGraphicFramePr>
        <p:xfrm>
          <a:off x="1512047" y="3232521"/>
          <a:ext cx="3451410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327064598"/>
              </p:ext>
            </p:extLst>
          </p:nvPr>
        </p:nvGraphicFramePr>
        <p:xfrm>
          <a:off x="1497104" y="1564332"/>
          <a:ext cx="3451412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44995" y="1111684"/>
            <a:ext cx="3670300" cy="5611845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494220460"/>
              </p:ext>
            </p:extLst>
          </p:nvPr>
        </p:nvGraphicFramePr>
        <p:xfrm>
          <a:off x="1497104" y="4024404"/>
          <a:ext cx="3573185" cy="106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856009233"/>
              </p:ext>
            </p:extLst>
          </p:nvPr>
        </p:nvGraphicFramePr>
        <p:xfrm>
          <a:off x="1497104" y="5071094"/>
          <a:ext cx="3451410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255692138"/>
              </p:ext>
            </p:extLst>
          </p:nvPr>
        </p:nvGraphicFramePr>
        <p:xfrm>
          <a:off x="1497106" y="5899585"/>
          <a:ext cx="3451410" cy="79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sp>
        <p:nvSpPr>
          <p:cNvPr id="22" name="TextBox 21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09490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Após personalizar o padlet</a:t>
            </a:r>
            <a:r>
              <a:rPr lang="pt-PT" sz="2400" b="1" dirty="0" smtClean="0"/>
              <a:t>,  gravar</a:t>
            </a:r>
            <a:r>
              <a:rPr lang="pt-PT" sz="2400" dirty="0" smtClean="0"/>
              <a:t> e a seguir </a:t>
            </a:r>
            <a:r>
              <a:rPr lang="pt-PT" sz="2400" b="1" dirty="0" smtClean="0"/>
              <a:t>fecha</a:t>
            </a:r>
            <a:r>
              <a:rPr lang="pt-PT" sz="2400" dirty="0" smtClean="0"/>
              <a:t>r: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3698" y="1724091"/>
            <a:ext cx="7338079" cy="4483100"/>
            <a:chOff x="1523698" y="1724091"/>
            <a:chExt cx="7338079" cy="4483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698" y="1724091"/>
              <a:ext cx="7333023" cy="4483100"/>
            </a:xfrm>
            <a:prstGeom prst="rect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</p:pic>
        <p:sp>
          <p:nvSpPr>
            <p:cNvPr id="12" name="Seta para a esquerda 18"/>
            <p:cNvSpPr/>
            <p:nvPr/>
          </p:nvSpPr>
          <p:spPr>
            <a:xfrm rot="8684935">
              <a:off x="6154559" y="2887860"/>
              <a:ext cx="2707218" cy="151483"/>
            </a:xfrm>
            <a:prstGeom prst="leftArrow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15" name="Seta para a esquerda 18"/>
          <p:cNvSpPr/>
          <p:nvPr/>
        </p:nvSpPr>
        <p:spPr>
          <a:xfrm rot="8684935">
            <a:off x="4797071" y="2887859"/>
            <a:ext cx="2707218" cy="151483"/>
          </a:xfrm>
          <a:prstGeom prst="lef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46113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663" y="2718273"/>
            <a:ext cx="7677565" cy="3770394"/>
          </a:xfrm>
        </p:spPr>
        <p:txBody>
          <a:bodyPr>
            <a:noAutofit/>
          </a:bodyPr>
          <a:lstStyle/>
          <a:p>
            <a:pPr marL="370332" indent="-342900">
              <a:lnSpc>
                <a:spcPct val="150000"/>
              </a:lnSpc>
              <a:buFont typeface="Arial"/>
              <a:buChar char="•"/>
            </a:pPr>
            <a:r>
              <a:rPr lang="pt-PT" sz="2400" dirty="0" smtClean="0"/>
              <a:t>Ter </a:t>
            </a:r>
            <a:r>
              <a:rPr lang="pt-PT" sz="2400" dirty="0"/>
              <a:t>um </a:t>
            </a:r>
            <a:r>
              <a:rPr lang="pt-PT" sz="2400" b="1" dirty="0"/>
              <a:t>computador</a:t>
            </a:r>
            <a:r>
              <a:rPr lang="pt-PT" sz="2400" dirty="0"/>
              <a:t>, um </a:t>
            </a:r>
            <a:r>
              <a:rPr lang="pt-PT" sz="2400" b="1" dirty="0"/>
              <a:t>tablet</a:t>
            </a:r>
            <a:r>
              <a:rPr lang="pt-PT" sz="2400" dirty="0"/>
              <a:t> ou </a:t>
            </a:r>
            <a:r>
              <a:rPr lang="pt-PT" sz="2400" dirty="0" smtClean="0"/>
              <a:t>um </a:t>
            </a:r>
            <a:r>
              <a:rPr lang="pt-PT" sz="2400" b="1" dirty="0" smtClean="0"/>
              <a:t>telemóvel,</a:t>
            </a:r>
            <a:r>
              <a:rPr lang="pt-PT" sz="2400" dirty="0" smtClean="0"/>
              <a:t> </a:t>
            </a:r>
            <a:r>
              <a:rPr lang="pt-PT" sz="2400" dirty="0"/>
              <a:t>com ligação à internet. </a:t>
            </a:r>
            <a:endParaRPr lang="pt-PT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70332" indent="-342900">
              <a:lnSpc>
                <a:spcPct val="150000"/>
              </a:lnSpc>
              <a:buFont typeface="Arial"/>
              <a:buChar char="•"/>
            </a:pPr>
            <a:r>
              <a:rPr lang="pt-PT" sz="2400" dirty="0" smtClean="0"/>
              <a:t>Ter </a:t>
            </a:r>
            <a:r>
              <a:rPr lang="pt-PT" sz="2400" dirty="0"/>
              <a:t>uma conta </a:t>
            </a:r>
            <a:r>
              <a:rPr lang="pt-PT" sz="2400" dirty="0" smtClean="0"/>
              <a:t>Padlet.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23419" y="503127"/>
            <a:ext cx="7920581" cy="635269"/>
          </a:xfrm>
        </p:spPr>
        <p:txBody>
          <a:bodyPr>
            <a:noAutofit/>
          </a:bodyPr>
          <a:lstStyle/>
          <a:p>
            <a:r>
              <a:rPr lang="pt-PT" sz="3600" b="1" dirty="0"/>
              <a:t>Para começar a usar o </a:t>
            </a:r>
            <a:r>
              <a:rPr lang="pt-PT" sz="3600" b="1" dirty="0" smtClean="0"/>
              <a:t>Padlet basta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099524" y="6488668"/>
            <a:ext cx="204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Tutorial </a:t>
            </a:r>
            <a:r>
              <a:rPr lang="en-US" b="1" i="1" dirty="0" err="1" smtClean="0"/>
              <a:t>Socrative</a:t>
            </a:r>
            <a:endParaRPr lang="en-US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6855985" y="1138396"/>
            <a:ext cx="1981200" cy="1402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69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Para inserir </a:t>
            </a:r>
            <a:r>
              <a:rPr lang="pt-PT" sz="2400" b="1" dirty="0" smtClean="0"/>
              <a:t>conteúdos</a:t>
            </a:r>
            <a:r>
              <a:rPr lang="pt-PT" sz="2400" dirty="0" smtClean="0"/>
              <a:t> carregar no sinal +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98" y="1732526"/>
            <a:ext cx="7583211" cy="4490474"/>
          </a:xfrm>
          <a:prstGeom prst="rect">
            <a:avLst/>
          </a:prstGeom>
        </p:spPr>
      </p:pic>
      <p:sp>
        <p:nvSpPr>
          <p:cNvPr id="11" name="Seta para a esquerda 18"/>
          <p:cNvSpPr/>
          <p:nvPr/>
        </p:nvSpPr>
        <p:spPr>
          <a:xfrm rot="11591339">
            <a:off x="5104509" y="5450783"/>
            <a:ext cx="3392447" cy="359643"/>
          </a:xfrm>
          <a:prstGeom prst="lef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74004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É possível integrar vários </a:t>
            </a:r>
            <a:r>
              <a:rPr lang="pt-PT" sz="2400" b="1" dirty="0" smtClean="0"/>
              <a:t>tipos de conteúdos</a:t>
            </a:r>
            <a:r>
              <a:rPr lang="pt-PT" sz="2400" dirty="0" smtClean="0"/>
              <a:t>: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99" y="1415734"/>
            <a:ext cx="4013200" cy="302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199" y="5249485"/>
            <a:ext cx="1632134" cy="646986"/>
          </a:xfrm>
          <a:prstGeom prst="wedgeRoundRectCallout">
            <a:avLst>
              <a:gd name="adj1" fmla="val 14823"/>
              <a:gd name="adj2" fmla="val -35735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smtClean="0"/>
              <a:t>Ficheiro do computador </a:t>
            </a:r>
            <a:endParaRPr lang="pt-PT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15733" y="5249485"/>
            <a:ext cx="1632134" cy="374571"/>
          </a:xfrm>
          <a:prstGeom prst="wedgeRoundRectCallout">
            <a:avLst>
              <a:gd name="adj1" fmla="val -68177"/>
              <a:gd name="adj2" fmla="val -56276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smtClean="0"/>
              <a:t>links </a:t>
            </a:r>
            <a:endParaRPr lang="pt-PT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10154" y="4897694"/>
            <a:ext cx="1632134" cy="646986"/>
          </a:xfrm>
          <a:prstGeom prst="wedgeRoundRectCallout">
            <a:avLst>
              <a:gd name="adj1" fmla="val -160687"/>
              <a:gd name="adj2" fmla="val -29192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smtClean="0"/>
              <a:t>Conteúdos</a:t>
            </a:r>
          </a:p>
          <a:p>
            <a:pPr algn="ctr"/>
            <a:r>
              <a:rPr lang="pt-PT" sz="1600" b="1" dirty="0" smtClean="0"/>
              <a:t>Google </a:t>
            </a:r>
            <a:endParaRPr lang="pt-PT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07155" y="4114841"/>
            <a:ext cx="1632134" cy="374571"/>
          </a:xfrm>
          <a:prstGeom prst="wedgeRoundRectCallout">
            <a:avLst>
              <a:gd name="adj1" fmla="val -221208"/>
              <a:gd name="adj2" fmla="val -26237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smtClean="0"/>
              <a:t>Fotos</a:t>
            </a:r>
            <a:endParaRPr lang="pt-PT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25222" y="3039574"/>
            <a:ext cx="1883542" cy="646986"/>
          </a:xfrm>
          <a:prstGeom prst="wedgeRoundRectCallout">
            <a:avLst>
              <a:gd name="adj1" fmla="val -229854"/>
              <a:gd name="adj2" fmla="val -1373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smtClean="0"/>
              <a:t>Vários</a:t>
            </a:r>
          </a:p>
          <a:p>
            <a:pPr algn="ctr"/>
            <a:r>
              <a:rPr lang="pt-PT" sz="1600" b="1" dirty="0" smtClean="0"/>
              <a:t>(próximo slide)</a:t>
            </a:r>
            <a:endParaRPr lang="pt-PT" sz="16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88534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É possível integrar vários </a:t>
            </a:r>
            <a:r>
              <a:rPr lang="pt-PT" sz="2400" b="1" dirty="0" smtClean="0"/>
              <a:t>tipos de conteúdos </a:t>
            </a:r>
            <a:r>
              <a:rPr lang="pt-PT" sz="2400" dirty="0" smtClean="0"/>
              <a:t>(cont</a:t>
            </a:r>
            <a:r>
              <a:rPr lang="pt-PT" sz="2400" dirty="0"/>
              <a:t>.</a:t>
            </a:r>
            <a:r>
              <a:rPr lang="pt-PT" sz="2400" dirty="0" smtClean="0"/>
              <a:t>):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088" y="1270000"/>
            <a:ext cx="2937153" cy="5310150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449564169"/>
              </p:ext>
            </p:extLst>
          </p:nvPr>
        </p:nvGraphicFramePr>
        <p:xfrm>
          <a:off x="1703126" y="1216089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261413800"/>
              </p:ext>
            </p:extLst>
          </p:nvPr>
        </p:nvGraphicFramePr>
        <p:xfrm>
          <a:off x="1703126" y="1794646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050630945"/>
              </p:ext>
            </p:extLst>
          </p:nvPr>
        </p:nvGraphicFramePr>
        <p:xfrm>
          <a:off x="1703126" y="2375738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3276994064"/>
              </p:ext>
            </p:extLst>
          </p:nvPr>
        </p:nvGraphicFramePr>
        <p:xfrm>
          <a:off x="1703126" y="2900385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192495711"/>
              </p:ext>
            </p:extLst>
          </p:nvPr>
        </p:nvGraphicFramePr>
        <p:xfrm>
          <a:off x="1703623" y="3401973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2955962784"/>
              </p:ext>
            </p:extLst>
          </p:nvPr>
        </p:nvGraphicFramePr>
        <p:xfrm>
          <a:off x="1769970" y="3963723"/>
          <a:ext cx="4052274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2070629026"/>
              </p:ext>
            </p:extLst>
          </p:nvPr>
        </p:nvGraphicFramePr>
        <p:xfrm>
          <a:off x="1703623" y="4513702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540025990"/>
              </p:ext>
            </p:extLst>
          </p:nvPr>
        </p:nvGraphicFramePr>
        <p:xfrm>
          <a:off x="1704120" y="5015290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1197334619"/>
              </p:ext>
            </p:extLst>
          </p:nvPr>
        </p:nvGraphicFramePr>
        <p:xfrm>
          <a:off x="1770467" y="5577040"/>
          <a:ext cx="4052274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5" r:lo="rId46" r:qs="rId47" r:cs="rId48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1200580590"/>
              </p:ext>
            </p:extLst>
          </p:nvPr>
        </p:nvGraphicFramePr>
        <p:xfrm>
          <a:off x="1769970" y="6067895"/>
          <a:ext cx="4052274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0" r:lo="rId51" r:qs="rId52" r:cs="rId53"/>
          </a:graphicData>
        </a:graphic>
      </p:graphicFrame>
      <p:sp>
        <p:nvSpPr>
          <p:cNvPr id="41" name="TextBox 40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1336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b="1" dirty="0" smtClean="0"/>
              <a:t>Compartilhar</a:t>
            </a:r>
            <a:r>
              <a:rPr lang="pt-PT" sz="2400" dirty="0" smtClean="0"/>
              <a:t> o Padlet: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49195" y="1462324"/>
            <a:ext cx="7199094" cy="5048808"/>
            <a:chOff x="1549195" y="1462324"/>
            <a:chExt cx="7199094" cy="50488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9195" y="1462324"/>
              <a:ext cx="7199094" cy="5048808"/>
            </a:xfrm>
            <a:prstGeom prst="rect">
              <a:avLst/>
            </a:prstGeom>
          </p:spPr>
        </p:pic>
        <p:sp>
          <p:nvSpPr>
            <p:cNvPr id="15" name="Seta para a esquerda 18"/>
            <p:cNvSpPr/>
            <p:nvPr/>
          </p:nvSpPr>
          <p:spPr>
            <a:xfrm rot="8684935">
              <a:off x="5488973" y="2412258"/>
              <a:ext cx="2707218" cy="151483"/>
            </a:xfrm>
            <a:prstGeom prst="lef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48786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b="1" dirty="0" smtClean="0"/>
              <a:t>Compartilhar</a:t>
            </a:r>
            <a:r>
              <a:rPr lang="pt-PT" sz="2400" dirty="0" smtClean="0"/>
              <a:t> o Padlet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544" y="952623"/>
            <a:ext cx="3074219" cy="56399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989399197"/>
              </p:ext>
            </p:extLst>
          </p:nvPr>
        </p:nvGraphicFramePr>
        <p:xfrm>
          <a:off x="1703126" y="1216089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3538885272"/>
              </p:ext>
            </p:extLst>
          </p:nvPr>
        </p:nvGraphicFramePr>
        <p:xfrm>
          <a:off x="1703126" y="1794646"/>
          <a:ext cx="4119118" cy="52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889241992"/>
              </p:ext>
            </p:extLst>
          </p:nvPr>
        </p:nvGraphicFramePr>
        <p:xfrm>
          <a:off x="1703126" y="2375738"/>
          <a:ext cx="4119118" cy="85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2963209963"/>
              </p:ext>
            </p:extLst>
          </p:nvPr>
        </p:nvGraphicFramePr>
        <p:xfrm>
          <a:off x="1703126" y="3931159"/>
          <a:ext cx="4144036" cy="375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620899939"/>
              </p:ext>
            </p:extLst>
          </p:nvPr>
        </p:nvGraphicFramePr>
        <p:xfrm>
          <a:off x="1744326" y="4363719"/>
          <a:ext cx="4119118" cy="36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612423397"/>
              </p:ext>
            </p:extLst>
          </p:nvPr>
        </p:nvGraphicFramePr>
        <p:xfrm>
          <a:off x="1754683" y="4778924"/>
          <a:ext cx="4119118" cy="39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654279747"/>
              </p:ext>
            </p:extLst>
          </p:nvPr>
        </p:nvGraphicFramePr>
        <p:xfrm>
          <a:off x="1702630" y="5204770"/>
          <a:ext cx="4144036" cy="375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017336976"/>
              </p:ext>
            </p:extLst>
          </p:nvPr>
        </p:nvGraphicFramePr>
        <p:xfrm>
          <a:off x="1754683" y="5580342"/>
          <a:ext cx="4119118" cy="36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4258109041"/>
              </p:ext>
            </p:extLst>
          </p:nvPr>
        </p:nvGraphicFramePr>
        <p:xfrm>
          <a:off x="1754683" y="5936464"/>
          <a:ext cx="4119118" cy="39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5" r:lo="rId46" r:qs="rId47" r:cs="rId48"/>
          </a:graphicData>
        </a:graphic>
      </p:graphicFrame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3925952618"/>
              </p:ext>
            </p:extLst>
          </p:nvPr>
        </p:nvGraphicFramePr>
        <p:xfrm>
          <a:off x="1700853" y="6338690"/>
          <a:ext cx="4144036" cy="375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0" r:lo="rId51" r:qs="rId52" r:cs="rId53"/>
          </a:graphicData>
        </a:graphic>
      </p:graphicFrame>
      <p:sp>
        <p:nvSpPr>
          <p:cNvPr id="41" name="TextBox 40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209551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199" y="742981"/>
            <a:ext cx="7812802" cy="672753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b="1" dirty="0" smtClean="0"/>
              <a:t>Exportar</a:t>
            </a:r>
            <a:r>
              <a:rPr lang="pt-PT" sz="2400" dirty="0" smtClean="0"/>
              <a:t> o Padlet</a:t>
            </a:r>
            <a:endParaRPr lang="pt-PT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680" y="1415735"/>
            <a:ext cx="4135120" cy="49267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709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6" y="867892"/>
            <a:ext cx="7677565" cy="865155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Criar </a:t>
            </a:r>
            <a:r>
              <a:rPr lang="pt-PT" sz="2400" dirty="0"/>
              <a:t>uma </a:t>
            </a:r>
            <a:r>
              <a:rPr lang="pt-PT" sz="2400" b="1" dirty="0" smtClean="0"/>
              <a:t>conta em: </a:t>
            </a:r>
            <a:r>
              <a:rPr lang="pt-PT" sz="2400" dirty="0" err="1" smtClean="0"/>
              <a:t>https</a:t>
            </a:r>
            <a:r>
              <a:rPr lang="pt-PT" sz="2400" dirty="0" smtClean="0"/>
              <a:t>://</a:t>
            </a:r>
            <a:r>
              <a:rPr lang="pt-PT" sz="2400" dirty="0" err="1" smtClean="0"/>
              <a:t>padlet.com</a:t>
            </a:r>
            <a:r>
              <a:rPr lang="pt-PT" sz="2400" dirty="0" smtClean="0"/>
              <a:t>/</a:t>
            </a:r>
            <a:endParaRPr lang="en-US" sz="2400" dirty="0"/>
          </a:p>
          <a:p>
            <a:r>
              <a:rPr lang="pt-PT" sz="2400" dirty="0" smtClean="0"/>
              <a:t> </a:t>
            </a:r>
            <a:endParaRPr lang="en-US" sz="2400" dirty="0"/>
          </a:p>
          <a:p>
            <a:pPr marL="370332" lvl="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 smtClean="0">
                <a:effectLst/>
              </a:rPr>
              <a:t>Criar uma conta no PADLET</a:t>
            </a:r>
            <a:endParaRPr lang="en-US" sz="3600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97904" y="1792499"/>
            <a:ext cx="7333767" cy="4558317"/>
            <a:chOff x="1397904" y="1792499"/>
            <a:chExt cx="7333767" cy="4558317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2815" y="1792499"/>
              <a:ext cx="6728856" cy="455831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6" name="Seta para a esquerda 18"/>
            <p:cNvSpPr/>
            <p:nvPr/>
          </p:nvSpPr>
          <p:spPr>
            <a:xfrm rot="8684935">
              <a:off x="1397904" y="4725151"/>
              <a:ext cx="1029335" cy="21907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58057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6" y="760976"/>
            <a:ext cx="7677565" cy="477615"/>
          </a:xfrm>
        </p:spPr>
        <p:txBody>
          <a:bodyPr>
            <a:noAutofit/>
          </a:bodyPr>
          <a:lstStyle/>
          <a:p>
            <a:pPr marL="370332" lvl="0" indent="-342900">
              <a:buFont typeface="Arial"/>
              <a:buChar char="•"/>
            </a:pPr>
            <a:r>
              <a:rPr lang="pt-PT" sz="2400" dirty="0" smtClean="0"/>
              <a:t>Preencher os </a:t>
            </a:r>
            <a:r>
              <a:rPr lang="pt-PT" sz="2400" b="1" dirty="0" smtClean="0"/>
              <a:t>dados</a:t>
            </a:r>
            <a:r>
              <a:rPr lang="pt-PT" sz="2400" dirty="0" smtClean="0"/>
              <a:t> solicitados:</a:t>
            </a:r>
          </a:p>
          <a:p>
            <a:pPr marL="914400" lvl="1" indent="-457200" algn="l">
              <a:buFont typeface="Wingdings" charset="2"/>
              <a:buChar char="ü"/>
            </a:pPr>
            <a:r>
              <a:rPr lang="pt-PT" sz="2400" dirty="0" smtClean="0"/>
              <a:t>E-mail</a:t>
            </a:r>
          </a:p>
          <a:p>
            <a:pPr marL="914400" lvl="1" indent="-457200" algn="l">
              <a:buFont typeface="Wingdings" charset="2"/>
              <a:buChar char="ü"/>
            </a:pPr>
            <a:r>
              <a:rPr lang="pt-PT" sz="2400" dirty="0" smtClean="0"/>
              <a:t>Senha</a:t>
            </a:r>
          </a:p>
          <a:p>
            <a:pPr marL="914400" lvl="1" indent="-457200" algn="l">
              <a:buFont typeface="Wingdings" charset="2"/>
              <a:buChar char="ü"/>
            </a:pPr>
            <a:r>
              <a:rPr lang="pt-PT" sz="2400" dirty="0" smtClean="0"/>
              <a:t>Clicar em registe-se </a:t>
            </a:r>
          </a:p>
          <a:p>
            <a:pPr marL="484632" indent="-457200">
              <a:buFont typeface="Arial"/>
              <a:buChar char="•"/>
            </a:pPr>
            <a:r>
              <a:rPr lang="pt-PT" sz="2400" dirty="0" smtClean="0"/>
              <a:t>Também </a:t>
            </a:r>
            <a:r>
              <a:rPr lang="pt-PT" sz="2400" dirty="0"/>
              <a:t>pode optar por </a:t>
            </a:r>
            <a:r>
              <a:rPr lang="pt-PT" sz="2400" dirty="0" smtClean="0"/>
              <a:t>registar</a:t>
            </a:r>
            <a:r>
              <a:rPr lang="pt-PT" sz="2400" dirty="0"/>
              <a:t>‐se </a:t>
            </a:r>
            <a:r>
              <a:rPr lang="pt-PT" sz="2400" dirty="0" smtClean="0"/>
              <a:t>com </a:t>
            </a:r>
            <a:r>
              <a:rPr lang="pt-PT" sz="2400" dirty="0"/>
              <a:t>uma conta Google ou Facebook. </a:t>
            </a:r>
          </a:p>
          <a:p>
            <a:pPr marL="484632" indent="-457200">
              <a:buFont typeface="Arial"/>
              <a:buChar char="•"/>
            </a:pPr>
            <a:endParaRPr lang="pt-PT" sz="2200" dirty="0" smtClean="0"/>
          </a:p>
          <a:p>
            <a:pPr marL="914400" lvl="1" indent="-457200" algn="l">
              <a:buFont typeface="Wingdings" charset="2"/>
              <a:buChar char="ü"/>
            </a:pPr>
            <a:endParaRPr lang="pt-PT" sz="2400" dirty="0" smtClean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Criar uma conta </a:t>
            </a:r>
            <a:r>
              <a:rPr lang="pt-PT" sz="3600" b="1" cap="small" dirty="0" smtClean="0">
                <a:effectLst/>
              </a:rPr>
              <a:t>no </a:t>
            </a:r>
            <a:r>
              <a:rPr lang="pt-PT" sz="3600" b="1" cap="small" dirty="0">
                <a:effectLst/>
              </a:rPr>
              <a:t>PADLET</a:t>
            </a:r>
            <a:endParaRPr lang="en-US" sz="3600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49822" y="3466095"/>
            <a:ext cx="6083999" cy="328023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5568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6" y="867892"/>
            <a:ext cx="7677565" cy="477615"/>
          </a:xfrm>
        </p:spPr>
        <p:txBody>
          <a:bodyPr>
            <a:noAutofit/>
          </a:bodyPr>
          <a:lstStyle/>
          <a:p>
            <a:pPr marL="370332" lvl="0" indent="-342900">
              <a:buFont typeface="Arial"/>
              <a:buChar char="•"/>
            </a:pPr>
            <a:r>
              <a:rPr lang="pt-PT" sz="2400" dirty="0" smtClean="0"/>
              <a:t>Para fazer o </a:t>
            </a:r>
            <a:r>
              <a:rPr lang="pt-PT" sz="2400" b="1" dirty="0" smtClean="0"/>
              <a:t>registo grátis</a:t>
            </a:r>
            <a:r>
              <a:rPr lang="pt-PT" sz="2400" dirty="0" smtClean="0"/>
              <a:t>, selecionar “Basic”.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Criar uma conta </a:t>
            </a:r>
            <a:r>
              <a:rPr lang="pt-PT" sz="3600" b="1" cap="small" dirty="0" smtClean="0">
                <a:effectLst/>
              </a:rPr>
              <a:t>no </a:t>
            </a:r>
            <a:r>
              <a:rPr lang="pt-PT" sz="3600" b="1" cap="small" dirty="0">
                <a:effectLst/>
              </a:rPr>
              <a:t>PADLET</a:t>
            </a:r>
            <a:endParaRPr lang="en-US" sz="3600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5" y="1558808"/>
            <a:ext cx="6716347" cy="47567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76877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477615"/>
          </a:xfrm>
        </p:spPr>
        <p:txBody>
          <a:bodyPr>
            <a:noAutofit/>
          </a:bodyPr>
          <a:lstStyle/>
          <a:p>
            <a:pPr marL="370332" lvl="0" indent="-342900">
              <a:buFont typeface="Arial"/>
              <a:buChar char="•"/>
            </a:pPr>
            <a:r>
              <a:rPr lang="pt-PT" sz="2400" dirty="0" smtClean="0"/>
              <a:t>Escolher a opção “</a:t>
            </a:r>
            <a:r>
              <a:rPr lang="pt-PT" sz="2400" b="1" dirty="0" smtClean="0"/>
              <a:t>+Fazer um Padlet</a:t>
            </a:r>
            <a:r>
              <a:rPr lang="pt-PT" sz="2400" dirty="0" smtClean="0"/>
              <a:t>”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79597" y="1567574"/>
            <a:ext cx="7097040" cy="47845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Seta para a esquerda 18"/>
          <p:cNvSpPr/>
          <p:nvPr/>
        </p:nvSpPr>
        <p:spPr>
          <a:xfrm rot="8684935">
            <a:off x="1300046" y="3163504"/>
            <a:ext cx="1029335" cy="2190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68206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829545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Escolher o </a:t>
            </a:r>
            <a:r>
              <a:rPr lang="pt-PT" sz="2400" b="1" dirty="0" smtClean="0"/>
              <a:t>modelo</a:t>
            </a:r>
            <a:r>
              <a:rPr lang="pt-PT" sz="2400" dirty="0" smtClean="0"/>
              <a:t> de organização do mural, de entre as várias opções disponíveis:</a:t>
            </a:r>
            <a:endParaRPr lang="pt-PT" sz="24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Bibl</a:t>
            </a:r>
            <a:r>
              <a:rPr lang="pt-PT" sz="2800" b="1" dirty="0" err="1" smtClean="0"/>
              <a:t>iotecas</a:t>
            </a:r>
            <a:r>
              <a:rPr lang="pt-PT" sz="2800" b="1" dirty="0" smtClean="0"/>
              <a:t> Escolares</a:t>
            </a:r>
          </a:p>
          <a:p>
            <a:pPr algn="ctr"/>
            <a:r>
              <a:rPr lang="pt-PT" sz="2800" b="1" dirty="0" smtClean="0"/>
              <a:t>Tutorial </a:t>
            </a:r>
            <a:r>
              <a:rPr lang="pt-PT" sz="2800" b="1" dirty="0" err="1" smtClean="0"/>
              <a:t>Socrative</a:t>
            </a:r>
            <a:endParaRPr lang="pt-PT" sz="2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64466" y="1795592"/>
            <a:ext cx="6812171" cy="4784558"/>
            <a:chOff x="1864466" y="1795592"/>
            <a:chExt cx="6812171" cy="4784558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3"/>
            <a:srcRect r="4652"/>
            <a:stretch/>
          </p:blipFill>
          <p:spPr>
            <a:xfrm>
              <a:off x="1864466" y="1795592"/>
              <a:ext cx="6812171" cy="478455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5" name="Seta para a esquerda 18"/>
            <p:cNvSpPr/>
            <p:nvPr/>
          </p:nvSpPr>
          <p:spPr>
            <a:xfrm rot="8684935">
              <a:off x="2119045" y="3424648"/>
              <a:ext cx="1029335" cy="21907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49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829545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smtClean="0"/>
              <a:t>Mural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98" y="1540646"/>
            <a:ext cx="4186845" cy="486471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71462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597" y="867892"/>
            <a:ext cx="7564404" cy="829545"/>
          </a:xfrm>
        </p:spPr>
        <p:txBody>
          <a:bodyPr>
            <a:noAutofit/>
          </a:bodyPr>
          <a:lstStyle/>
          <a:p>
            <a:pPr marL="370332" indent="-342900">
              <a:buFont typeface="Arial"/>
              <a:buChar char="•"/>
            </a:pPr>
            <a:r>
              <a:rPr lang="pt-PT" sz="2400" dirty="0" smtClean="0"/>
              <a:t>Modelo </a:t>
            </a:r>
            <a:r>
              <a:rPr lang="pt-PT" sz="2400" b="1" dirty="0" smtClean="0"/>
              <a:t>Tela</a:t>
            </a:r>
            <a:r>
              <a:rPr lang="pt-PT" sz="2400" dirty="0" smtClean="0"/>
              <a:t>:</a:t>
            </a:r>
            <a:endParaRPr lang="pt-PT" sz="2400" dirty="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1199" y="125748"/>
            <a:ext cx="7677565" cy="610119"/>
          </a:xfrm>
        </p:spPr>
        <p:txBody>
          <a:bodyPr>
            <a:noAutofit/>
          </a:bodyPr>
          <a:lstStyle/>
          <a:p>
            <a:pPr lvl="0"/>
            <a:r>
              <a:rPr lang="pt-PT" sz="3600" b="1" cap="small" dirty="0">
                <a:effectLst/>
              </a:rPr>
              <a:t> 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pt-PT" sz="3600" b="1" dirty="0" smtClean="0">
                <a:effectLst/>
              </a:rPr>
              <a:t>Criar um Padlet</a:t>
            </a:r>
            <a:endParaRPr lang="en-US" sz="3600" b="1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01" r="15180"/>
          <a:stretch/>
        </p:blipFill>
        <p:spPr>
          <a:xfrm>
            <a:off x="39267" y="5899585"/>
            <a:ext cx="836377" cy="680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340" y="1540646"/>
            <a:ext cx="4229311" cy="489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323949" y="2903863"/>
            <a:ext cx="3680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800" b="1" dirty="0" smtClean="0"/>
              <a:t>Bibliotecas Escolares</a:t>
            </a:r>
          </a:p>
          <a:p>
            <a:pPr algn="ctr"/>
            <a:r>
              <a:rPr lang="pt-PT" sz="2800" b="1" dirty="0" smtClean="0"/>
              <a:t>Tutorial Padlet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254506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7367</TotalTime>
  <Words>543</Words>
  <Application>Microsoft Macintosh PowerPoint</Application>
  <PresentationFormat>On-screen Show (4:3)</PresentationFormat>
  <Paragraphs>158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Solstice</vt:lpstr>
      <vt:lpstr>O Padlet</vt:lpstr>
      <vt:lpstr>Para começar a usar o Padlet basta</vt:lpstr>
      <vt:lpstr>Criar uma conta no PADLET</vt:lpstr>
      <vt:lpstr>Criar uma conta no PADLET</vt:lpstr>
      <vt:lpstr>Criar uma conta no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  <vt:lpstr>  Criar um Padlet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Socrative</dc:title>
  <dc:creator>Gina Rodrigues</dc:creator>
  <cp:lastModifiedBy>Gina Rodrigues</cp:lastModifiedBy>
  <cp:revision>67</cp:revision>
  <dcterms:created xsi:type="dcterms:W3CDTF">2020-04-08T17:41:25Z</dcterms:created>
  <dcterms:modified xsi:type="dcterms:W3CDTF">2020-05-01T15:32:09Z</dcterms:modified>
</cp:coreProperties>
</file>