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74" r:id="rId14"/>
    <p:sldId id="269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4660"/>
  </p:normalViewPr>
  <p:slideViewPr>
    <p:cSldViewPr>
      <p:cViewPr>
        <p:scale>
          <a:sx n="82" d="100"/>
          <a:sy n="82" d="100"/>
        </p:scale>
        <p:origin x="-252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60305-D197-4DB8-9F1E-5E09EAB31C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95C893F-1A73-4C81-8855-CD1E60D5AEE8}">
      <dgm:prSet phldrT="[Texto]"/>
      <dgm:spPr/>
      <dgm:t>
        <a:bodyPr/>
        <a:lstStyle/>
        <a:p>
          <a:r>
            <a:rPr lang="pt-PT" dirty="0" smtClean="0"/>
            <a:t>ESTATÍSTICA</a:t>
          </a:r>
          <a:endParaRPr lang="pt-PT" dirty="0"/>
        </a:p>
      </dgm:t>
    </dgm:pt>
    <dgm:pt modelId="{7BF78874-704A-46A8-B308-F8FF096E02B3}" type="parTrans" cxnId="{A908402E-07C9-4614-A828-13821EE7FBEB}">
      <dgm:prSet/>
      <dgm:spPr/>
      <dgm:t>
        <a:bodyPr/>
        <a:lstStyle/>
        <a:p>
          <a:endParaRPr lang="pt-PT"/>
        </a:p>
      </dgm:t>
    </dgm:pt>
    <dgm:pt modelId="{0CF66D66-90E0-4F6E-BDAF-3F752158C266}" type="sibTrans" cxnId="{A908402E-07C9-4614-A828-13821EE7FBEB}">
      <dgm:prSet/>
      <dgm:spPr/>
      <dgm:t>
        <a:bodyPr/>
        <a:lstStyle/>
        <a:p>
          <a:endParaRPr lang="pt-PT"/>
        </a:p>
      </dgm:t>
    </dgm:pt>
    <dgm:pt modelId="{D5AC2D96-F9E1-47A1-8299-DCE3D65688DF}">
      <dgm:prSet phldrT="[Texto]"/>
      <dgm:spPr/>
      <dgm:t>
        <a:bodyPr/>
        <a:lstStyle/>
        <a:p>
          <a:r>
            <a:rPr lang="pt-PT" dirty="0" smtClean="0"/>
            <a:t>DADOS ESTATÍSTICOS</a:t>
          </a:r>
          <a:endParaRPr lang="pt-PT" dirty="0"/>
        </a:p>
      </dgm:t>
    </dgm:pt>
    <dgm:pt modelId="{5514BE16-79E5-4C63-A2CC-BB3E16A0D995}" type="parTrans" cxnId="{83882BCD-3747-4DAB-A0FA-477FE4225957}">
      <dgm:prSet/>
      <dgm:spPr/>
      <dgm:t>
        <a:bodyPr/>
        <a:lstStyle/>
        <a:p>
          <a:endParaRPr lang="pt-PT"/>
        </a:p>
      </dgm:t>
    </dgm:pt>
    <dgm:pt modelId="{A956A8AD-61C6-475B-A026-8923686C68F5}" type="sibTrans" cxnId="{83882BCD-3747-4DAB-A0FA-477FE4225957}">
      <dgm:prSet/>
      <dgm:spPr/>
      <dgm:t>
        <a:bodyPr/>
        <a:lstStyle/>
        <a:p>
          <a:endParaRPr lang="pt-PT"/>
        </a:p>
      </dgm:t>
    </dgm:pt>
    <dgm:pt modelId="{0DB495E6-5F26-499D-8FA3-E835F94B9681}">
      <dgm:prSet phldrT="[Texto]"/>
      <dgm:spPr/>
      <dgm:t>
        <a:bodyPr/>
        <a:lstStyle/>
        <a:p>
          <a:r>
            <a:rPr lang="pt-PT" dirty="0" smtClean="0"/>
            <a:t>DESTAQUES</a:t>
          </a:r>
          <a:endParaRPr lang="pt-PT" dirty="0"/>
        </a:p>
      </dgm:t>
    </dgm:pt>
    <dgm:pt modelId="{BBF28883-E070-4D4D-A232-81A6C8034DE8}" type="parTrans" cxnId="{846D2F4C-5693-4806-B232-5AEAB77C1BE5}">
      <dgm:prSet/>
      <dgm:spPr/>
      <dgm:t>
        <a:bodyPr/>
        <a:lstStyle/>
        <a:p>
          <a:endParaRPr lang="pt-PT"/>
        </a:p>
      </dgm:t>
    </dgm:pt>
    <dgm:pt modelId="{575A210F-510E-4A9F-9474-F75027BA55D1}" type="sibTrans" cxnId="{846D2F4C-5693-4806-B232-5AEAB77C1BE5}">
      <dgm:prSet/>
      <dgm:spPr/>
      <dgm:t>
        <a:bodyPr/>
        <a:lstStyle/>
        <a:p>
          <a:endParaRPr lang="pt-PT"/>
        </a:p>
      </dgm:t>
    </dgm:pt>
    <dgm:pt modelId="{1564FEA8-BC21-4214-8079-ED0247109558}">
      <dgm:prSet phldrT="[Texto]"/>
      <dgm:spPr/>
      <dgm:t>
        <a:bodyPr/>
        <a:lstStyle/>
        <a:p>
          <a:r>
            <a:rPr lang="pt-PT" dirty="0" smtClean="0"/>
            <a:t>PUBLICAÇÕES</a:t>
          </a:r>
          <a:endParaRPr lang="pt-PT" dirty="0"/>
        </a:p>
      </dgm:t>
    </dgm:pt>
    <dgm:pt modelId="{E0E80E76-E3F7-4472-8195-3CFF89FDE524}" type="parTrans" cxnId="{D3C0D41E-035F-4B0A-85E1-88595E2CFB37}">
      <dgm:prSet/>
      <dgm:spPr/>
      <dgm:t>
        <a:bodyPr/>
        <a:lstStyle/>
        <a:p>
          <a:endParaRPr lang="pt-PT"/>
        </a:p>
      </dgm:t>
    </dgm:pt>
    <dgm:pt modelId="{8A2F7D65-6F4F-4351-BF40-0A2933EEB8EF}" type="sibTrans" cxnId="{D3C0D41E-035F-4B0A-85E1-88595E2CFB37}">
      <dgm:prSet/>
      <dgm:spPr/>
      <dgm:t>
        <a:bodyPr/>
        <a:lstStyle/>
        <a:p>
          <a:endParaRPr lang="pt-PT"/>
        </a:p>
      </dgm:t>
    </dgm:pt>
    <dgm:pt modelId="{6C7D2FAB-B874-4635-886F-34E19D9665C7}">
      <dgm:prSet phldrT="[Texto]"/>
      <dgm:spPr/>
      <dgm:t>
        <a:bodyPr/>
        <a:lstStyle/>
        <a:p>
          <a:r>
            <a:rPr lang="pt-PT" dirty="0" smtClean="0"/>
            <a:t>ESTUDOS</a:t>
          </a:r>
          <a:endParaRPr lang="pt-PT" dirty="0"/>
        </a:p>
      </dgm:t>
    </dgm:pt>
    <dgm:pt modelId="{51EA4FBB-F1C3-46FE-9088-C4129EA78631}" type="parTrans" cxnId="{F3633ADE-E45E-42FB-B83B-A41E0F369E07}">
      <dgm:prSet/>
      <dgm:spPr/>
      <dgm:t>
        <a:bodyPr/>
        <a:lstStyle/>
        <a:p>
          <a:endParaRPr lang="pt-PT"/>
        </a:p>
      </dgm:t>
    </dgm:pt>
    <dgm:pt modelId="{AB23DF09-20F7-44C8-93F4-3B7534ADC921}" type="sibTrans" cxnId="{F3633ADE-E45E-42FB-B83B-A41E0F369E07}">
      <dgm:prSet/>
      <dgm:spPr/>
      <dgm:t>
        <a:bodyPr/>
        <a:lstStyle/>
        <a:p>
          <a:endParaRPr lang="pt-PT"/>
        </a:p>
      </dgm:t>
    </dgm:pt>
    <dgm:pt modelId="{63932308-FC14-4276-B5A8-0972DAE8CD16}">
      <dgm:prSet/>
      <dgm:spPr/>
      <dgm:t>
        <a:bodyPr/>
        <a:lstStyle/>
        <a:p>
          <a:r>
            <a:rPr lang="pt-PT" dirty="0" smtClean="0"/>
            <a:t>BIBLIOTECA DIGITAL</a:t>
          </a:r>
        </a:p>
      </dgm:t>
    </dgm:pt>
    <dgm:pt modelId="{2E69AC93-E9E7-49CF-9E03-E3B60668D726}" type="parTrans" cxnId="{D0C95542-F173-49E8-8853-7D77D1C20F89}">
      <dgm:prSet/>
      <dgm:spPr/>
      <dgm:t>
        <a:bodyPr/>
        <a:lstStyle/>
        <a:p>
          <a:endParaRPr lang="pt-PT"/>
        </a:p>
      </dgm:t>
    </dgm:pt>
    <dgm:pt modelId="{9805FC09-106B-4D65-8569-D144D2861349}" type="sibTrans" cxnId="{D0C95542-F173-49E8-8853-7D77D1C20F89}">
      <dgm:prSet/>
      <dgm:spPr/>
      <dgm:t>
        <a:bodyPr/>
        <a:lstStyle/>
        <a:p>
          <a:endParaRPr lang="pt-PT"/>
        </a:p>
      </dgm:t>
    </dgm:pt>
    <dgm:pt modelId="{DE9D6400-7EEE-4B1D-9AE0-CB63A845BF75}">
      <dgm:prSet/>
      <dgm:spPr/>
      <dgm:t>
        <a:bodyPr/>
        <a:lstStyle/>
        <a:p>
          <a:r>
            <a:rPr lang="pt-PT" dirty="0" smtClean="0"/>
            <a:t>DOSSIÊS</a:t>
          </a:r>
        </a:p>
        <a:p>
          <a:r>
            <a:rPr lang="pt-PT" dirty="0" smtClean="0"/>
            <a:t>TEMÁTICOS</a:t>
          </a:r>
        </a:p>
      </dgm:t>
    </dgm:pt>
    <dgm:pt modelId="{479B7D46-08EF-43EA-9FA1-8A1EC4BF6C61}" type="parTrans" cxnId="{202E75D6-D748-4B57-B545-3265CA6F3DDD}">
      <dgm:prSet/>
      <dgm:spPr/>
      <dgm:t>
        <a:bodyPr/>
        <a:lstStyle/>
        <a:p>
          <a:endParaRPr lang="pt-PT"/>
        </a:p>
      </dgm:t>
    </dgm:pt>
    <dgm:pt modelId="{234670FA-BE4F-46FC-87A7-E64AEE207368}" type="sibTrans" cxnId="{202E75D6-D748-4B57-B545-3265CA6F3DDD}">
      <dgm:prSet/>
      <dgm:spPr/>
      <dgm:t>
        <a:bodyPr/>
        <a:lstStyle/>
        <a:p>
          <a:endParaRPr lang="pt-PT"/>
        </a:p>
      </dgm:t>
    </dgm:pt>
    <dgm:pt modelId="{F2C39B7C-1960-4338-83D1-AD66546D9EFF}">
      <dgm:prSet/>
      <dgm:spPr/>
      <dgm:t>
        <a:bodyPr/>
        <a:lstStyle/>
        <a:p>
          <a:r>
            <a:rPr lang="pt-PT" dirty="0" smtClean="0"/>
            <a:t>CALENDÁRIOS</a:t>
          </a:r>
          <a:endParaRPr lang="pt-PT" dirty="0"/>
        </a:p>
      </dgm:t>
    </dgm:pt>
    <dgm:pt modelId="{6485805F-02CB-45FD-A351-7C6FE27E5978}" type="parTrans" cxnId="{1EFB2363-40FB-42C8-9EC6-EAF59CA87E96}">
      <dgm:prSet/>
      <dgm:spPr/>
      <dgm:t>
        <a:bodyPr/>
        <a:lstStyle/>
        <a:p>
          <a:endParaRPr lang="pt-PT"/>
        </a:p>
      </dgm:t>
    </dgm:pt>
    <dgm:pt modelId="{B03BD557-1D8B-4882-9570-F56B215CA169}" type="sibTrans" cxnId="{1EFB2363-40FB-42C8-9EC6-EAF59CA87E96}">
      <dgm:prSet/>
      <dgm:spPr/>
      <dgm:t>
        <a:bodyPr/>
        <a:lstStyle/>
        <a:p>
          <a:endParaRPr lang="pt-PT"/>
        </a:p>
      </dgm:t>
    </dgm:pt>
    <dgm:pt modelId="{360883CA-B909-4454-9C29-ABEF7C0002F9}" type="pres">
      <dgm:prSet presAssocID="{E5C60305-D197-4DB8-9F1E-5E09EAB31C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80B74E9-4C41-4BF6-A870-F889040D839F}" type="pres">
      <dgm:prSet presAssocID="{395C893F-1A73-4C81-8855-CD1E60D5AEE8}" presName="centerShape" presStyleLbl="node0" presStyleIdx="0" presStyleCnt="1"/>
      <dgm:spPr/>
      <dgm:t>
        <a:bodyPr/>
        <a:lstStyle/>
        <a:p>
          <a:endParaRPr lang="pt-PT"/>
        </a:p>
      </dgm:t>
    </dgm:pt>
    <dgm:pt modelId="{41835EB2-B7DA-4189-A426-1AE3B1FB668B}" type="pres">
      <dgm:prSet presAssocID="{D5AC2D96-F9E1-47A1-8299-DCE3D65688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C89700-36A5-4200-A646-F50C01379FC9}" type="pres">
      <dgm:prSet presAssocID="{D5AC2D96-F9E1-47A1-8299-DCE3D65688DF}" presName="dummy" presStyleCnt="0"/>
      <dgm:spPr/>
    </dgm:pt>
    <dgm:pt modelId="{988626A8-24A7-4533-A114-BFCC160D7360}" type="pres">
      <dgm:prSet presAssocID="{A956A8AD-61C6-475B-A026-8923686C68F5}" presName="sibTrans" presStyleLbl="sibTrans2D1" presStyleIdx="0" presStyleCnt="7"/>
      <dgm:spPr/>
      <dgm:t>
        <a:bodyPr/>
        <a:lstStyle/>
        <a:p>
          <a:endParaRPr lang="pt-PT"/>
        </a:p>
      </dgm:t>
    </dgm:pt>
    <dgm:pt modelId="{AE8A9EC7-0A62-414A-9621-A80716688B82}" type="pres">
      <dgm:prSet presAssocID="{0DB495E6-5F26-499D-8FA3-E835F94B968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31C3CB-33DF-47D3-9800-5B67F53F281F}" type="pres">
      <dgm:prSet presAssocID="{0DB495E6-5F26-499D-8FA3-E835F94B9681}" presName="dummy" presStyleCnt="0"/>
      <dgm:spPr/>
    </dgm:pt>
    <dgm:pt modelId="{C42898E0-0056-45E6-9152-ECB33BBE0F3C}" type="pres">
      <dgm:prSet presAssocID="{575A210F-510E-4A9F-9474-F75027BA55D1}" presName="sibTrans" presStyleLbl="sibTrans2D1" presStyleIdx="1" presStyleCnt="7"/>
      <dgm:spPr/>
      <dgm:t>
        <a:bodyPr/>
        <a:lstStyle/>
        <a:p>
          <a:endParaRPr lang="pt-PT"/>
        </a:p>
      </dgm:t>
    </dgm:pt>
    <dgm:pt modelId="{2CC4485B-FA21-49A1-9067-16DFEB0E5488}" type="pres">
      <dgm:prSet presAssocID="{1564FEA8-BC21-4214-8079-ED02471095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A842-A724-4961-954E-B3699C29F881}" type="pres">
      <dgm:prSet presAssocID="{1564FEA8-BC21-4214-8079-ED0247109558}" presName="dummy" presStyleCnt="0"/>
      <dgm:spPr/>
    </dgm:pt>
    <dgm:pt modelId="{D3EBE269-6DC7-4D13-B66A-D6E3683724DB}" type="pres">
      <dgm:prSet presAssocID="{8A2F7D65-6F4F-4351-BF40-0A2933EEB8EF}" presName="sibTrans" presStyleLbl="sibTrans2D1" presStyleIdx="2" presStyleCnt="7"/>
      <dgm:spPr/>
      <dgm:t>
        <a:bodyPr/>
        <a:lstStyle/>
        <a:p>
          <a:endParaRPr lang="pt-PT"/>
        </a:p>
      </dgm:t>
    </dgm:pt>
    <dgm:pt modelId="{9198D930-722F-4A2B-844B-E1B9DB530656}" type="pres">
      <dgm:prSet presAssocID="{6C7D2FAB-B874-4635-886F-34E19D9665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B32015-D627-44C3-B4B4-6A6B70947827}" type="pres">
      <dgm:prSet presAssocID="{6C7D2FAB-B874-4635-886F-34E19D9665C7}" presName="dummy" presStyleCnt="0"/>
      <dgm:spPr/>
    </dgm:pt>
    <dgm:pt modelId="{75ED1368-C381-4A2A-B3F3-0FE0DF9D1305}" type="pres">
      <dgm:prSet presAssocID="{AB23DF09-20F7-44C8-93F4-3B7534ADC921}" presName="sibTrans" presStyleLbl="sibTrans2D1" presStyleIdx="3" presStyleCnt="7" custLinFactNeighborX="860" custLinFactNeighborY="-3495"/>
      <dgm:spPr/>
      <dgm:t>
        <a:bodyPr/>
        <a:lstStyle/>
        <a:p>
          <a:endParaRPr lang="pt-PT"/>
        </a:p>
      </dgm:t>
    </dgm:pt>
    <dgm:pt modelId="{C5E5AC90-2438-476C-B7D5-8948AAE3025D}" type="pres">
      <dgm:prSet presAssocID="{63932308-FC14-4276-B5A8-0972DAE8CD1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8FC0FB-A647-4617-9DB9-59B0021CD842}" type="pres">
      <dgm:prSet presAssocID="{63932308-FC14-4276-B5A8-0972DAE8CD16}" presName="dummy" presStyleCnt="0"/>
      <dgm:spPr/>
    </dgm:pt>
    <dgm:pt modelId="{CB188D87-5302-484C-8ACA-64B2B2E67693}" type="pres">
      <dgm:prSet presAssocID="{9805FC09-106B-4D65-8569-D144D2861349}" presName="sibTrans" presStyleLbl="sibTrans2D1" presStyleIdx="4" presStyleCnt="7"/>
      <dgm:spPr/>
      <dgm:t>
        <a:bodyPr/>
        <a:lstStyle/>
        <a:p>
          <a:endParaRPr lang="pt-PT"/>
        </a:p>
      </dgm:t>
    </dgm:pt>
    <dgm:pt modelId="{6A02E519-FF66-4268-ABAB-42AC8A5B548D}" type="pres">
      <dgm:prSet presAssocID="{DE9D6400-7EEE-4B1D-9AE0-CB63A845BF7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DA6FE8-A556-4A04-A9C2-40EC40BFF3A7}" type="pres">
      <dgm:prSet presAssocID="{DE9D6400-7EEE-4B1D-9AE0-CB63A845BF75}" presName="dummy" presStyleCnt="0"/>
      <dgm:spPr/>
    </dgm:pt>
    <dgm:pt modelId="{990B97D9-833C-4C29-A7A6-84E80ECD33B6}" type="pres">
      <dgm:prSet presAssocID="{234670FA-BE4F-46FC-87A7-E64AEE207368}" presName="sibTrans" presStyleLbl="sibTrans2D1" presStyleIdx="5" presStyleCnt="7"/>
      <dgm:spPr/>
      <dgm:t>
        <a:bodyPr/>
        <a:lstStyle/>
        <a:p>
          <a:endParaRPr lang="pt-PT"/>
        </a:p>
      </dgm:t>
    </dgm:pt>
    <dgm:pt modelId="{E71C24CA-9D30-4D26-B676-ACCE28D73167}" type="pres">
      <dgm:prSet presAssocID="{F2C39B7C-1960-4338-83D1-AD66546D9EFF}" presName="node" presStyleLbl="node1" presStyleIdx="6" presStyleCnt="7" custRadScaleRad="103177" custRadScaleInc="4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7BD123-42A0-4286-8F19-4C5E3067687C}" type="pres">
      <dgm:prSet presAssocID="{F2C39B7C-1960-4338-83D1-AD66546D9EFF}" presName="dummy" presStyleCnt="0"/>
      <dgm:spPr/>
    </dgm:pt>
    <dgm:pt modelId="{C50893D3-4919-4EB1-9925-11A47621A730}" type="pres">
      <dgm:prSet presAssocID="{B03BD557-1D8B-4882-9570-F56B215CA169}" presName="sibTrans" presStyleLbl="sibTrans2D1" presStyleIdx="6" presStyleCnt="7"/>
      <dgm:spPr/>
      <dgm:t>
        <a:bodyPr/>
        <a:lstStyle/>
        <a:p>
          <a:endParaRPr lang="pt-PT"/>
        </a:p>
      </dgm:t>
    </dgm:pt>
  </dgm:ptLst>
  <dgm:cxnLst>
    <dgm:cxn modelId="{D0C95542-F173-49E8-8853-7D77D1C20F89}" srcId="{395C893F-1A73-4C81-8855-CD1E60D5AEE8}" destId="{63932308-FC14-4276-B5A8-0972DAE8CD16}" srcOrd="4" destOrd="0" parTransId="{2E69AC93-E9E7-49CF-9E03-E3B60668D726}" sibTransId="{9805FC09-106B-4D65-8569-D144D2861349}"/>
    <dgm:cxn modelId="{1EFB2363-40FB-42C8-9EC6-EAF59CA87E96}" srcId="{395C893F-1A73-4C81-8855-CD1E60D5AEE8}" destId="{F2C39B7C-1960-4338-83D1-AD66546D9EFF}" srcOrd="6" destOrd="0" parTransId="{6485805F-02CB-45FD-A351-7C6FE27E5978}" sibTransId="{B03BD557-1D8B-4882-9570-F56B215CA169}"/>
    <dgm:cxn modelId="{41C6E049-5AB4-4E6E-B52B-3646D348C2A4}" type="presOf" srcId="{234670FA-BE4F-46FC-87A7-E64AEE207368}" destId="{990B97D9-833C-4C29-A7A6-84E80ECD33B6}" srcOrd="0" destOrd="0" presId="urn:microsoft.com/office/officeart/2005/8/layout/radial6"/>
    <dgm:cxn modelId="{C7F9801F-A5AB-4ACD-8CD6-9AEC482B67B9}" type="presOf" srcId="{A956A8AD-61C6-475B-A026-8923686C68F5}" destId="{988626A8-24A7-4533-A114-BFCC160D7360}" srcOrd="0" destOrd="0" presId="urn:microsoft.com/office/officeart/2005/8/layout/radial6"/>
    <dgm:cxn modelId="{58923D17-DAEC-4605-86BE-DD25C234A319}" type="presOf" srcId="{63932308-FC14-4276-B5A8-0972DAE8CD16}" destId="{C5E5AC90-2438-476C-B7D5-8948AAE3025D}" srcOrd="0" destOrd="0" presId="urn:microsoft.com/office/officeart/2005/8/layout/radial6"/>
    <dgm:cxn modelId="{F9389F6E-7D37-4564-AA6D-76B9F6C78953}" type="presOf" srcId="{DE9D6400-7EEE-4B1D-9AE0-CB63A845BF75}" destId="{6A02E519-FF66-4268-ABAB-42AC8A5B548D}" srcOrd="0" destOrd="0" presId="urn:microsoft.com/office/officeart/2005/8/layout/radial6"/>
    <dgm:cxn modelId="{202E75D6-D748-4B57-B545-3265CA6F3DDD}" srcId="{395C893F-1A73-4C81-8855-CD1E60D5AEE8}" destId="{DE9D6400-7EEE-4B1D-9AE0-CB63A845BF75}" srcOrd="5" destOrd="0" parTransId="{479B7D46-08EF-43EA-9FA1-8A1EC4BF6C61}" sibTransId="{234670FA-BE4F-46FC-87A7-E64AEE207368}"/>
    <dgm:cxn modelId="{FD264B3E-D56C-4A04-8442-13E890A4F2A3}" type="presOf" srcId="{395C893F-1A73-4C81-8855-CD1E60D5AEE8}" destId="{C80B74E9-4C41-4BF6-A870-F889040D839F}" srcOrd="0" destOrd="0" presId="urn:microsoft.com/office/officeart/2005/8/layout/radial6"/>
    <dgm:cxn modelId="{D3C0D41E-035F-4B0A-85E1-88595E2CFB37}" srcId="{395C893F-1A73-4C81-8855-CD1E60D5AEE8}" destId="{1564FEA8-BC21-4214-8079-ED0247109558}" srcOrd="2" destOrd="0" parTransId="{E0E80E76-E3F7-4472-8195-3CFF89FDE524}" sibTransId="{8A2F7D65-6F4F-4351-BF40-0A2933EEB8EF}"/>
    <dgm:cxn modelId="{B01E9871-8AEB-439B-BDBC-FA6DAF6AC1E8}" type="presOf" srcId="{9805FC09-106B-4D65-8569-D144D2861349}" destId="{CB188D87-5302-484C-8ACA-64B2B2E67693}" srcOrd="0" destOrd="0" presId="urn:microsoft.com/office/officeart/2005/8/layout/radial6"/>
    <dgm:cxn modelId="{9828C490-64E4-4222-8F54-964A4CC5A136}" type="presOf" srcId="{E5C60305-D197-4DB8-9F1E-5E09EAB31C08}" destId="{360883CA-B909-4454-9C29-ABEF7C0002F9}" srcOrd="0" destOrd="0" presId="urn:microsoft.com/office/officeart/2005/8/layout/radial6"/>
    <dgm:cxn modelId="{ECC77648-4498-431A-8F6D-47F1254A0681}" type="presOf" srcId="{0DB495E6-5F26-499D-8FA3-E835F94B9681}" destId="{AE8A9EC7-0A62-414A-9621-A80716688B82}" srcOrd="0" destOrd="0" presId="urn:microsoft.com/office/officeart/2005/8/layout/radial6"/>
    <dgm:cxn modelId="{5A12EC40-3248-44AB-B28B-A7F4204CBCB0}" type="presOf" srcId="{D5AC2D96-F9E1-47A1-8299-DCE3D65688DF}" destId="{41835EB2-B7DA-4189-A426-1AE3B1FB668B}" srcOrd="0" destOrd="0" presId="urn:microsoft.com/office/officeart/2005/8/layout/radial6"/>
    <dgm:cxn modelId="{846D2F4C-5693-4806-B232-5AEAB77C1BE5}" srcId="{395C893F-1A73-4C81-8855-CD1E60D5AEE8}" destId="{0DB495E6-5F26-499D-8FA3-E835F94B9681}" srcOrd="1" destOrd="0" parTransId="{BBF28883-E070-4D4D-A232-81A6C8034DE8}" sibTransId="{575A210F-510E-4A9F-9474-F75027BA55D1}"/>
    <dgm:cxn modelId="{E355F897-E35B-4551-81F0-0F0B912D0DB3}" type="presOf" srcId="{AB23DF09-20F7-44C8-93F4-3B7534ADC921}" destId="{75ED1368-C381-4A2A-B3F3-0FE0DF9D1305}" srcOrd="0" destOrd="0" presId="urn:microsoft.com/office/officeart/2005/8/layout/radial6"/>
    <dgm:cxn modelId="{01DBB4C0-85EC-48B1-A44F-E52DCEDD7968}" type="presOf" srcId="{575A210F-510E-4A9F-9474-F75027BA55D1}" destId="{C42898E0-0056-45E6-9152-ECB33BBE0F3C}" srcOrd="0" destOrd="0" presId="urn:microsoft.com/office/officeart/2005/8/layout/radial6"/>
    <dgm:cxn modelId="{A8E602B0-662A-42DE-817C-6523222925F8}" type="presOf" srcId="{1564FEA8-BC21-4214-8079-ED0247109558}" destId="{2CC4485B-FA21-49A1-9067-16DFEB0E5488}" srcOrd="0" destOrd="0" presId="urn:microsoft.com/office/officeart/2005/8/layout/radial6"/>
    <dgm:cxn modelId="{B1BA083B-7E1D-4EF1-802A-90A610172EC3}" type="presOf" srcId="{F2C39B7C-1960-4338-83D1-AD66546D9EFF}" destId="{E71C24CA-9D30-4D26-B676-ACCE28D73167}" srcOrd="0" destOrd="0" presId="urn:microsoft.com/office/officeart/2005/8/layout/radial6"/>
    <dgm:cxn modelId="{F3633ADE-E45E-42FB-B83B-A41E0F369E07}" srcId="{395C893F-1A73-4C81-8855-CD1E60D5AEE8}" destId="{6C7D2FAB-B874-4635-886F-34E19D9665C7}" srcOrd="3" destOrd="0" parTransId="{51EA4FBB-F1C3-46FE-9088-C4129EA78631}" sibTransId="{AB23DF09-20F7-44C8-93F4-3B7534ADC921}"/>
    <dgm:cxn modelId="{83882BCD-3747-4DAB-A0FA-477FE4225957}" srcId="{395C893F-1A73-4C81-8855-CD1E60D5AEE8}" destId="{D5AC2D96-F9E1-47A1-8299-DCE3D65688DF}" srcOrd="0" destOrd="0" parTransId="{5514BE16-79E5-4C63-A2CC-BB3E16A0D995}" sibTransId="{A956A8AD-61C6-475B-A026-8923686C68F5}"/>
    <dgm:cxn modelId="{AB36171C-15B8-45AD-99B3-0E4E957C85D0}" type="presOf" srcId="{B03BD557-1D8B-4882-9570-F56B215CA169}" destId="{C50893D3-4919-4EB1-9925-11A47621A730}" srcOrd="0" destOrd="0" presId="urn:microsoft.com/office/officeart/2005/8/layout/radial6"/>
    <dgm:cxn modelId="{B435C4FF-5457-4429-A4CE-1369C2B86B90}" type="presOf" srcId="{8A2F7D65-6F4F-4351-BF40-0A2933EEB8EF}" destId="{D3EBE269-6DC7-4D13-B66A-D6E3683724DB}" srcOrd="0" destOrd="0" presId="urn:microsoft.com/office/officeart/2005/8/layout/radial6"/>
    <dgm:cxn modelId="{85CA51B3-F374-40B5-9A50-CDEB5E4B7AC1}" type="presOf" srcId="{6C7D2FAB-B874-4635-886F-34E19D9665C7}" destId="{9198D930-722F-4A2B-844B-E1B9DB530656}" srcOrd="0" destOrd="0" presId="urn:microsoft.com/office/officeart/2005/8/layout/radial6"/>
    <dgm:cxn modelId="{A908402E-07C9-4614-A828-13821EE7FBEB}" srcId="{E5C60305-D197-4DB8-9F1E-5E09EAB31C08}" destId="{395C893F-1A73-4C81-8855-CD1E60D5AEE8}" srcOrd="0" destOrd="0" parTransId="{7BF78874-704A-46A8-B308-F8FF096E02B3}" sibTransId="{0CF66D66-90E0-4F6E-BDAF-3F752158C266}"/>
    <dgm:cxn modelId="{636E51C1-353E-42D3-9F08-69A2C4698A4B}" type="presParOf" srcId="{360883CA-B909-4454-9C29-ABEF7C0002F9}" destId="{C80B74E9-4C41-4BF6-A870-F889040D839F}" srcOrd="0" destOrd="0" presId="urn:microsoft.com/office/officeart/2005/8/layout/radial6"/>
    <dgm:cxn modelId="{668F91EF-9856-4F20-9C03-980CDAEA79D0}" type="presParOf" srcId="{360883CA-B909-4454-9C29-ABEF7C0002F9}" destId="{41835EB2-B7DA-4189-A426-1AE3B1FB668B}" srcOrd="1" destOrd="0" presId="urn:microsoft.com/office/officeart/2005/8/layout/radial6"/>
    <dgm:cxn modelId="{A85EECCA-E830-42FE-82A9-93A4B61ADFCF}" type="presParOf" srcId="{360883CA-B909-4454-9C29-ABEF7C0002F9}" destId="{B2C89700-36A5-4200-A646-F50C01379FC9}" srcOrd="2" destOrd="0" presId="urn:microsoft.com/office/officeart/2005/8/layout/radial6"/>
    <dgm:cxn modelId="{F4A586E7-DD48-4C06-BF42-E1FE6D0FDB21}" type="presParOf" srcId="{360883CA-B909-4454-9C29-ABEF7C0002F9}" destId="{988626A8-24A7-4533-A114-BFCC160D7360}" srcOrd="3" destOrd="0" presId="urn:microsoft.com/office/officeart/2005/8/layout/radial6"/>
    <dgm:cxn modelId="{75EF831D-D0F7-4FBC-9C75-9FF248850CE5}" type="presParOf" srcId="{360883CA-B909-4454-9C29-ABEF7C0002F9}" destId="{AE8A9EC7-0A62-414A-9621-A80716688B82}" srcOrd="4" destOrd="0" presId="urn:microsoft.com/office/officeart/2005/8/layout/radial6"/>
    <dgm:cxn modelId="{D01AB123-E41C-4241-B21A-C02A50A0D16E}" type="presParOf" srcId="{360883CA-B909-4454-9C29-ABEF7C0002F9}" destId="{C331C3CB-33DF-47D3-9800-5B67F53F281F}" srcOrd="5" destOrd="0" presId="urn:microsoft.com/office/officeart/2005/8/layout/radial6"/>
    <dgm:cxn modelId="{F53AD9EB-C89D-427D-A815-FDBEFAC2CF33}" type="presParOf" srcId="{360883CA-B909-4454-9C29-ABEF7C0002F9}" destId="{C42898E0-0056-45E6-9152-ECB33BBE0F3C}" srcOrd="6" destOrd="0" presId="urn:microsoft.com/office/officeart/2005/8/layout/radial6"/>
    <dgm:cxn modelId="{0D7A7072-76C2-48E5-BAAB-00FA909CA7C9}" type="presParOf" srcId="{360883CA-B909-4454-9C29-ABEF7C0002F9}" destId="{2CC4485B-FA21-49A1-9067-16DFEB0E5488}" srcOrd="7" destOrd="0" presId="urn:microsoft.com/office/officeart/2005/8/layout/radial6"/>
    <dgm:cxn modelId="{64B79087-5C5C-4ABE-BA62-4809292EB0AE}" type="presParOf" srcId="{360883CA-B909-4454-9C29-ABEF7C0002F9}" destId="{8208A842-A724-4961-954E-B3699C29F881}" srcOrd="8" destOrd="0" presId="urn:microsoft.com/office/officeart/2005/8/layout/radial6"/>
    <dgm:cxn modelId="{BC36A1A5-6D32-458C-A9C7-BD6107FD216D}" type="presParOf" srcId="{360883CA-B909-4454-9C29-ABEF7C0002F9}" destId="{D3EBE269-6DC7-4D13-B66A-D6E3683724DB}" srcOrd="9" destOrd="0" presId="urn:microsoft.com/office/officeart/2005/8/layout/radial6"/>
    <dgm:cxn modelId="{56B2C56E-1FDE-4EA6-8066-0BCA502E7E61}" type="presParOf" srcId="{360883CA-B909-4454-9C29-ABEF7C0002F9}" destId="{9198D930-722F-4A2B-844B-E1B9DB530656}" srcOrd="10" destOrd="0" presId="urn:microsoft.com/office/officeart/2005/8/layout/radial6"/>
    <dgm:cxn modelId="{919C651E-08C6-4FEF-9DC5-B89FDCC088B6}" type="presParOf" srcId="{360883CA-B909-4454-9C29-ABEF7C0002F9}" destId="{41B32015-D627-44C3-B4B4-6A6B70947827}" srcOrd="11" destOrd="0" presId="urn:microsoft.com/office/officeart/2005/8/layout/radial6"/>
    <dgm:cxn modelId="{048E15FA-13FC-4E42-9687-756D7FED1263}" type="presParOf" srcId="{360883CA-B909-4454-9C29-ABEF7C0002F9}" destId="{75ED1368-C381-4A2A-B3F3-0FE0DF9D1305}" srcOrd="12" destOrd="0" presId="urn:microsoft.com/office/officeart/2005/8/layout/radial6"/>
    <dgm:cxn modelId="{9ADC880D-F298-4FB9-8565-7A6DBE284FA9}" type="presParOf" srcId="{360883CA-B909-4454-9C29-ABEF7C0002F9}" destId="{C5E5AC90-2438-476C-B7D5-8948AAE3025D}" srcOrd="13" destOrd="0" presId="urn:microsoft.com/office/officeart/2005/8/layout/radial6"/>
    <dgm:cxn modelId="{76D08FCF-A581-4FF6-BA5A-664F561C969D}" type="presParOf" srcId="{360883CA-B909-4454-9C29-ABEF7C0002F9}" destId="{F88FC0FB-A647-4617-9DB9-59B0021CD842}" srcOrd="14" destOrd="0" presId="urn:microsoft.com/office/officeart/2005/8/layout/radial6"/>
    <dgm:cxn modelId="{D4BE8765-25BB-4343-AEF7-B1203F976D5B}" type="presParOf" srcId="{360883CA-B909-4454-9C29-ABEF7C0002F9}" destId="{CB188D87-5302-484C-8ACA-64B2B2E67693}" srcOrd="15" destOrd="0" presId="urn:microsoft.com/office/officeart/2005/8/layout/radial6"/>
    <dgm:cxn modelId="{97CD9AF6-4B99-4ADF-95C1-1594B7BECC39}" type="presParOf" srcId="{360883CA-B909-4454-9C29-ABEF7C0002F9}" destId="{6A02E519-FF66-4268-ABAB-42AC8A5B548D}" srcOrd="16" destOrd="0" presId="urn:microsoft.com/office/officeart/2005/8/layout/radial6"/>
    <dgm:cxn modelId="{B5AE756A-4ACA-40BC-926D-4DBD55F5418B}" type="presParOf" srcId="{360883CA-B909-4454-9C29-ABEF7C0002F9}" destId="{C0DA6FE8-A556-4A04-A9C2-40EC40BFF3A7}" srcOrd="17" destOrd="0" presId="urn:microsoft.com/office/officeart/2005/8/layout/radial6"/>
    <dgm:cxn modelId="{ADEE78FA-2E4E-4E73-A8C6-DDB556F5447A}" type="presParOf" srcId="{360883CA-B909-4454-9C29-ABEF7C0002F9}" destId="{990B97D9-833C-4C29-A7A6-84E80ECD33B6}" srcOrd="18" destOrd="0" presId="urn:microsoft.com/office/officeart/2005/8/layout/radial6"/>
    <dgm:cxn modelId="{C05CD901-0CD6-405F-8D32-7FA22D0ADF29}" type="presParOf" srcId="{360883CA-B909-4454-9C29-ABEF7C0002F9}" destId="{E71C24CA-9D30-4D26-B676-ACCE28D73167}" srcOrd="19" destOrd="0" presId="urn:microsoft.com/office/officeart/2005/8/layout/radial6"/>
    <dgm:cxn modelId="{067A0DC7-34D7-43E7-A24D-8CEDB2945C0A}" type="presParOf" srcId="{360883CA-B909-4454-9C29-ABEF7C0002F9}" destId="{BE7BD123-42A0-4286-8F19-4C5E3067687C}" srcOrd="20" destOrd="0" presId="urn:microsoft.com/office/officeart/2005/8/layout/radial6"/>
    <dgm:cxn modelId="{533AC75E-9E3C-40E0-BB7D-7C4154B37516}" type="presParOf" srcId="{360883CA-B909-4454-9C29-ABEF7C0002F9}" destId="{C50893D3-4919-4EB1-9925-11A47621A730}" srcOrd="21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60305-D197-4DB8-9F1E-5E09EAB31C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95C893F-1A73-4C81-8855-CD1E60D5AEE8}">
      <dgm:prSet phldrT="[Texto]" custT="1"/>
      <dgm:spPr/>
      <dgm:t>
        <a:bodyPr/>
        <a:lstStyle/>
        <a:p>
          <a:r>
            <a:rPr lang="pt-PT" sz="1200" b="1" dirty="0" smtClean="0"/>
            <a:t>METAINFOR-MAÇÃO</a:t>
          </a:r>
          <a:endParaRPr lang="pt-PT" sz="1200" b="1" dirty="0"/>
        </a:p>
      </dgm:t>
    </dgm:pt>
    <dgm:pt modelId="{7BF78874-704A-46A8-B308-F8FF096E02B3}" type="parTrans" cxnId="{A908402E-07C9-4614-A828-13821EE7FBEB}">
      <dgm:prSet/>
      <dgm:spPr/>
      <dgm:t>
        <a:bodyPr/>
        <a:lstStyle/>
        <a:p>
          <a:endParaRPr lang="pt-PT"/>
        </a:p>
      </dgm:t>
    </dgm:pt>
    <dgm:pt modelId="{0CF66D66-90E0-4F6E-BDAF-3F752158C266}" type="sibTrans" cxnId="{A908402E-07C9-4614-A828-13821EE7FBEB}">
      <dgm:prSet/>
      <dgm:spPr/>
      <dgm:t>
        <a:bodyPr/>
        <a:lstStyle/>
        <a:p>
          <a:endParaRPr lang="pt-PT"/>
        </a:p>
      </dgm:t>
    </dgm:pt>
    <dgm:pt modelId="{D5AC2D96-F9E1-47A1-8299-DCE3D65688DF}">
      <dgm:prSet phldrT="[Texto]" custT="1"/>
      <dgm:spPr/>
      <dgm:t>
        <a:bodyPr/>
        <a:lstStyle/>
        <a:p>
          <a:r>
            <a:rPr lang="pt-PT" sz="1200" b="1" dirty="0" smtClean="0"/>
            <a:t>CLASSIFICAÇÕES</a:t>
          </a:r>
          <a:endParaRPr lang="pt-PT" sz="1200" b="1" dirty="0"/>
        </a:p>
      </dgm:t>
    </dgm:pt>
    <dgm:pt modelId="{5514BE16-79E5-4C63-A2CC-BB3E16A0D995}" type="parTrans" cxnId="{83882BCD-3747-4DAB-A0FA-477FE4225957}">
      <dgm:prSet/>
      <dgm:spPr/>
      <dgm:t>
        <a:bodyPr/>
        <a:lstStyle/>
        <a:p>
          <a:endParaRPr lang="pt-PT"/>
        </a:p>
      </dgm:t>
    </dgm:pt>
    <dgm:pt modelId="{A956A8AD-61C6-475B-A026-8923686C68F5}" type="sibTrans" cxnId="{83882BCD-3747-4DAB-A0FA-477FE4225957}">
      <dgm:prSet/>
      <dgm:spPr/>
      <dgm:t>
        <a:bodyPr/>
        <a:lstStyle/>
        <a:p>
          <a:endParaRPr lang="pt-PT"/>
        </a:p>
      </dgm:t>
    </dgm:pt>
    <dgm:pt modelId="{0DB495E6-5F26-499D-8FA3-E835F94B9681}">
      <dgm:prSet phldrT="[Texto]" custT="1"/>
      <dgm:spPr/>
      <dgm:t>
        <a:bodyPr/>
        <a:lstStyle/>
        <a:p>
          <a:r>
            <a:rPr lang="pt-PT" sz="1200" b="1" dirty="0" smtClean="0"/>
            <a:t>CONCEITOS</a:t>
          </a:r>
          <a:endParaRPr lang="pt-PT" sz="1200" b="1" dirty="0"/>
        </a:p>
      </dgm:t>
    </dgm:pt>
    <dgm:pt modelId="{BBF28883-E070-4D4D-A232-81A6C8034DE8}" type="parTrans" cxnId="{846D2F4C-5693-4806-B232-5AEAB77C1BE5}">
      <dgm:prSet/>
      <dgm:spPr/>
      <dgm:t>
        <a:bodyPr/>
        <a:lstStyle/>
        <a:p>
          <a:endParaRPr lang="pt-PT"/>
        </a:p>
      </dgm:t>
    </dgm:pt>
    <dgm:pt modelId="{575A210F-510E-4A9F-9474-F75027BA55D1}" type="sibTrans" cxnId="{846D2F4C-5693-4806-B232-5AEAB77C1BE5}">
      <dgm:prSet/>
      <dgm:spPr/>
      <dgm:t>
        <a:bodyPr/>
        <a:lstStyle/>
        <a:p>
          <a:endParaRPr lang="pt-PT"/>
        </a:p>
      </dgm:t>
    </dgm:pt>
    <dgm:pt modelId="{1564FEA8-BC21-4214-8079-ED0247109558}">
      <dgm:prSet phldrT="[Texto]"/>
      <dgm:spPr/>
      <dgm:t>
        <a:bodyPr/>
        <a:lstStyle/>
        <a:p>
          <a:r>
            <a:rPr lang="pt-PT" dirty="0" smtClean="0"/>
            <a:t>DOCUMENTOS</a:t>
          </a:r>
        </a:p>
        <a:p>
          <a:r>
            <a:rPr lang="pt-PT" dirty="0" smtClean="0"/>
            <a:t> METODOLÓGICOS</a:t>
          </a:r>
          <a:endParaRPr lang="pt-PT" dirty="0"/>
        </a:p>
      </dgm:t>
    </dgm:pt>
    <dgm:pt modelId="{E0E80E76-E3F7-4472-8195-3CFF89FDE524}" type="parTrans" cxnId="{D3C0D41E-035F-4B0A-85E1-88595E2CFB37}">
      <dgm:prSet/>
      <dgm:spPr/>
      <dgm:t>
        <a:bodyPr/>
        <a:lstStyle/>
        <a:p>
          <a:endParaRPr lang="pt-PT"/>
        </a:p>
      </dgm:t>
    </dgm:pt>
    <dgm:pt modelId="{8A2F7D65-6F4F-4351-BF40-0A2933EEB8EF}" type="sibTrans" cxnId="{D3C0D41E-035F-4B0A-85E1-88595E2CFB37}">
      <dgm:prSet/>
      <dgm:spPr/>
      <dgm:t>
        <a:bodyPr/>
        <a:lstStyle/>
        <a:p>
          <a:endParaRPr lang="pt-PT"/>
        </a:p>
      </dgm:t>
    </dgm:pt>
    <dgm:pt modelId="{F6C2FBAB-132B-4A10-BA61-7783E9BEDAF1}">
      <dgm:prSet custT="1"/>
      <dgm:spPr/>
      <dgm:t>
        <a:bodyPr/>
        <a:lstStyle/>
        <a:p>
          <a:r>
            <a:rPr lang="pt-PT" sz="1200" b="1" dirty="0" smtClean="0"/>
            <a:t>VARIÁVEIS</a:t>
          </a:r>
          <a:endParaRPr lang="pt-PT" sz="1200" b="1" dirty="0"/>
        </a:p>
      </dgm:t>
    </dgm:pt>
    <dgm:pt modelId="{D7F113AE-1116-423C-A46E-B9891BA95B25}" type="parTrans" cxnId="{957174B3-251F-492E-950B-88726657999C}">
      <dgm:prSet/>
      <dgm:spPr/>
      <dgm:t>
        <a:bodyPr/>
        <a:lstStyle/>
        <a:p>
          <a:endParaRPr lang="pt-PT"/>
        </a:p>
      </dgm:t>
    </dgm:pt>
    <dgm:pt modelId="{4687E218-43B1-44F4-8408-D3639B409039}" type="sibTrans" cxnId="{957174B3-251F-492E-950B-88726657999C}">
      <dgm:prSet/>
      <dgm:spPr/>
      <dgm:t>
        <a:bodyPr/>
        <a:lstStyle/>
        <a:p>
          <a:endParaRPr lang="pt-PT"/>
        </a:p>
      </dgm:t>
    </dgm:pt>
    <dgm:pt modelId="{360883CA-B909-4454-9C29-ABEF7C0002F9}" type="pres">
      <dgm:prSet presAssocID="{E5C60305-D197-4DB8-9F1E-5E09EAB31C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80B74E9-4C41-4BF6-A870-F889040D839F}" type="pres">
      <dgm:prSet presAssocID="{395C893F-1A73-4C81-8855-CD1E60D5AEE8}" presName="centerShape" presStyleLbl="node0" presStyleIdx="0" presStyleCnt="1" custScaleX="84876" custScaleY="101208" custLinFactNeighborX="0" custLinFactNeighborY="-1857"/>
      <dgm:spPr/>
      <dgm:t>
        <a:bodyPr/>
        <a:lstStyle/>
        <a:p>
          <a:endParaRPr lang="pt-PT"/>
        </a:p>
      </dgm:t>
    </dgm:pt>
    <dgm:pt modelId="{41835EB2-B7DA-4189-A426-1AE3B1FB668B}" type="pres">
      <dgm:prSet presAssocID="{D5AC2D96-F9E1-47A1-8299-DCE3D65688DF}" presName="node" presStyleLbl="node1" presStyleIdx="0" presStyleCnt="4" custScaleX="1767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C89700-36A5-4200-A646-F50C01379FC9}" type="pres">
      <dgm:prSet presAssocID="{D5AC2D96-F9E1-47A1-8299-DCE3D65688DF}" presName="dummy" presStyleCnt="0"/>
      <dgm:spPr/>
    </dgm:pt>
    <dgm:pt modelId="{988626A8-24A7-4533-A114-BFCC160D7360}" type="pres">
      <dgm:prSet presAssocID="{A956A8AD-61C6-475B-A026-8923686C68F5}" presName="sibTrans" presStyleLbl="sibTrans2D1" presStyleIdx="0" presStyleCnt="4"/>
      <dgm:spPr/>
      <dgm:t>
        <a:bodyPr/>
        <a:lstStyle/>
        <a:p>
          <a:endParaRPr lang="pt-PT"/>
        </a:p>
      </dgm:t>
    </dgm:pt>
    <dgm:pt modelId="{AE8A9EC7-0A62-414A-9621-A80716688B82}" type="pres">
      <dgm:prSet presAssocID="{0DB495E6-5F26-499D-8FA3-E835F94B9681}" presName="node" presStyleLbl="node1" presStyleIdx="1" presStyleCnt="4" custScaleX="1753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31C3CB-33DF-47D3-9800-5B67F53F281F}" type="pres">
      <dgm:prSet presAssocID="{0DB495E6-5F26-499D-8FA3-E835F94B9681}" presName="dummy" presStyleCnt="0"/>
      <dgm:spPr/>
    </dgm:pt>
    <dgm:pt modelId="{C42898E0-0056-45E6-9152-ECB33BBE0F3C}" type="pres">
      <dgm:prSet presAssocID="{575A210F-510E-4A9F-9474-F75027BA55D1}" presName="sibTrans" presStyleLbl="sibTrans2D1" presStyleIdx="1" presStyleCnt="4"/>
      <dgm:spPr/>
      <dgm:t>
        <a:bodyPr/>
        <a:lstStyle/>
        <a:p>
          <a:endParaRPr lang="pt-PT"/>
        </a:p>
      </dgm:t>
    </dgm:pt>
    <dgm:pt modelId="{2CC4485B-FA21-49A1-9067-16DFEB0E5488}" type="pres">
      <dgm:prSet presAssocID="{1564FEA8-BC21-4214-8079-ED0247109558}" presName="node" presStyleLbl="node1" presStyleIdx="2" presStyleCnt="4" custScaleX="168974" custScaleY="13163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A842-A724-4961-954E-B3699C29F881}" type="pres">
      <dgm:prSet presAssocID="{1564FEA8-BC21-4214-8079-ED0247109558}" presName="dummy" presStyleCnt="0"/>
      <dgm:spPr/>
    </dgm:pt>
    <dgm:pt modelId="{D3EBE269-6DC7-4D13-B66A-D6E3683724DB}" type="pres">
      <dgm:prSet presAssocID="{8A2F7D65-6F4F-4351-BF40-0A2933EEB8EF}" presName="sibTrans" presStyleLbl="sibTrans2D1" presStyleIdx="2" presStyleCnt="4"/>
      <dgm:spPr/>
      <dgm:t>
        <a:bodyPr/>
        <a:lstStyle/>
        <a:p>
          <a:endParaRPr lang="pt-PT"/>
        </a:p>
      </dgm:t>
    </dgm:pt>
    <dgm:pt modelId="{03F48DD4-1D85-42CF-83A9-5A1CCD9E4944}" type="pres">
      <dgm:prSet presAssocID="{F6C2FBAB-132B-4A10-BA61-7783E9BEDAF1}" presName="node" presStyleLbl="node1" presStyleIdx="3" presStyleCnt="4" custScaleX="1565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78D9DF-98DB-4B2C-A205-93EF5176B8C2}" type="pres">
      <dgm:prSet presAssocID="{F6C2FBAB-132B-4A10-BA61-7783E9BEDAF1}" presName="dummy" presStyleCnt="0"/>
      <dgm:spPr/>
    </dgm:pt>
    <dgm:pt modelId="{A7DF832A-24F1-4590-B0F6-DE0B2477CB5E}" type="pres">
      <dgm:prSet presAssocID="{4687E218-43B1-44F4-8408-D3639B409039}" presName="sibTrans" presStyleLbl="sibTrans2D1" presStyleIdx="3" presStyleCnt="4"/>
      <dgm:spPr/>
      <dgm:t>
        <a:bodyPr/>
        <a:lstStyle/>
        <a:p>
          <a:endParaRPr lang="pt-PT"/>
        </a:p>
      </dgm:t>
    </dgm:pt>
  </dgm:ptLst>
  <dgm:cxnLst>
    <dgm:cxn modelId="{D3C0D41E-035F-4B0A-85E1-88595E2CFB37}" srcId="{395C893F-1A73-4C81-8855-CD1E60D5AEE8}" destId="{1564FEA8-BC21-4214-8079-ED0247109558}" srcOrd="2" destOrd="0" parTransId="{E0E80E76-E3F7-4472-8195-3CFF89FDE524}" sibTransId="{8A2F7D65-6F4F-4351-BF40-0A2933EEB8EF}"/>
    <dgm:cxn modelId="{10A22E90-6003-40E1-8174-52650F899969}" type="presOf" srcId="{E5C60305-D197-4DB8-9F1E-5E09EAB31C08}" destId="{360883CA-B909-4454-9C29-ABEF7C0002F9}" srcOrd="0" destOrd="0" presId="urn:microsoft.com/office/officeart/2005/8/layout/radial6"/>
    <dgm:cxn modelId="{A908402E-07C9-4614-A828-13821EE7FBEB}" srcId="{E5C60305-D197-4DB8-9F1E-5E09EAB31C08}" destId="{395C893F-1A73-4C81-8855-CD1E60D5AEE8}" srcOrd="0" destOrd="0" parTransId="{7BF78874-704A-46A8-B308-F8FF096E02B3}" sibTransId="{0CF66D66-90E0-4F6E-BDAF-3F752158C266}"/>
    <dgm:cxn modelId="{83882BCD-3747-4DAB-A0FA-477FE4225957}" srcId="{395C893F-1A73-4C81-8855-CD1E60D5AEE8}" destId="{D5AC2D96-F9E1-47A1-8299-DCE3D65688DF}" srcOrd="0" destOrd="0" parTransId="{5514BE16-79E5-4C63-A2CC-BB3E16A0D995}" sibTransId="{A956A8AD-61C6-475B-A026-8923686C68F5}"/>
    <dgm:cxn modelId="{BA8A105E-39AD-49E3-AAC5-94DEBDED44C1}" type="presOf" srcId="{D5AC2D96-F9E1-47A1-8299-DCE3D65688DF}" destId="{41835EB2-B7DA-4189-A426-1AE3B1FB668B}" srcOrd="0" destOrd="0" presId="urn:microsoft.com/office/officeart/2005/8/layout/radial6"/>
    <dgm:cxn modelId="{957174B3-251F-492E-950B-88726657999C}" srcId="{395C893F-1A73-4C81-8855-CD1E60D5AEE8}" destId="{F6C2FBAB-132B-4A10-BA61-7783E9BEDAF1}" srcOrd="3" destOrd="0" parTransId="{D7F113AE-1116-423C-A46E-B9891BA95B25}" sibTransId="{4687E218-43B1-44F4-8408-D3639B409039}"/>
    <dgm:cxn modelId="{5607A8F0-914E-4D5D-8B68-55103BCBFAA7}" type="presOf" srcId="{F6C2FBAB-132B-4A10-BA61-7783E9BEDAF1}" destId="{03F48DD4-1D85-42CF-83A9-5A1CCD9E4944}" srcOrd="0" destOrd="0" presId="urn:microsoft.com/office/officeart/2005/8/layout/radial6"/>
    <dgm:cxn modelId="{016F91A5-D123-43D6-943D-3A96C413D3C1}" type="presOf" srcId="{575A210F-510E-4A9F-9474-F75027BA55D1}" destId="{C42898E0-0056-45E6-9152-ECB33BBE0F3C}" srcOrd="0" destOrd="0" presId="urn:microsoft.com/office/officeart/2005/8/layout/radial6"/>
    <dgm:cxn modelId="{92F3CF3E-1BDC-459A-B49B-584E8A4E4F57}" type="presOf" srcId="{1564FEA8-BC21-4214-8079-ED0247109558}" destId="{2CC4485B-FA21-49A1-9067-16DFEB0E5488}" srcOrd="0" destOrd="0" presId="urn:microsoft.com/office/officeart/2005/8/layout/radial6"/>
    <dgm:cxn modelId="{846D2F4C-5693-4806-B232-5AEAB77C1BE5}" srcId="{395C893F-1A73-4C81-8855-CD1E60D5AEE8}" destId="{0DB495E6-5F26-499D-8FA3-E835F94B9681}" srcOrd="1" destOrd="0" parTransId="{BBF28883-E070-4D4D-A232-81A6C8034DE8}" sibTransId="{575A210F-510E-4A9F-9474-F75027BA55D1}"/>
    <dgm:cxn modelId="{183FE0A5-0364-4AFC-BBCA-52AE3C28E60B}" type="presOf" srcId="{8A2F7D65-6F4F-4351-BF40-0A2933EEB8EF}" destId="{D3EBE269-6DC7-4D13-B66A-D6E3683724DB}" srcOrd="0" destOrd="0" presId="urn:microsoft.com/office/officeart/2005/8/layout/radial6"/>
    <dgm:cxn modelId="{F617CF59-8B81-43B0-85ED-07452A53F98D}" type="presOf" srcId="{395C893F-1A73-4C81-8855-CD1E60D5AEE8}" destId="{C80B74E9-4C41-4BF6-A870-F889040D839F}" srcOrd="0" destOrd="0" presId="urn:microsoft.com/office/officeart/2005/8/layout/radial6"/>
    <dgm:cxn modelId="{8B8DDE14-22A1-4D27-9ABE-DF000F69429A}" type="presOf" srcId="{A956A8AD-61C6-475B-A026-8923686C68F5}" destId="{988626A8-24A7-4533-A114-BFCC160D7360}" srcOrd="0" destOrd="0" presId="urn:microsoft.com/office/officeart/2005/8/layout/radial6"/>
    <dgm:cxn modelId="{3FE8702C-3397-4764-BB04-3CA9899751F9}" type="presOf" srcId="{4687E218-43B1-44F4-8408-D3639B409039}" destId="{A7DF832A-24F1-4590-B0F6-DE0B2477CB5E}" srcOrd="0" destOrd="0" presId="urn:microsoft.com/office/officeart/2005/8/layout/radial6"/>
    <dgm:cxn modelId="{2710A93C-05A5-4928-9200-B08D1348E010}" type="presOf" srcId="{0DB495E6-5F26-499D-8FA3-E835F94B9681}" destId="{AE8A9EC7-0A62-414A-9621-A80716688B82}" srcOrd="0" destOrd="0" presId="urn:microsoft.com/office/officeart/2005/8/layout/radial6"/>
    <dgm:cxn modelId="{F31758F4-E957-406E-944A-6ED7BB8EC343}" type="presParOf" srcId="{360883CA-B909-4454-9C29-ABEF7C0002F9}" destId="{C80B74E9-4C41-4BF6-A870-F889040D839F}" srcOrd="0" destOrd="0" presId="urn:microsoft.com/office/officeart/2005/8/layout/radial6"/>
    <dgm:cxn modelId="{0E2E66EB-9FE3-407F-871B-141A2C3D02B8}" type="presParOf" srcId="{360883CA-B909-4454-9C29-ABEF7C0002F9}" destId="{41835EB2-B7DA-4189-A426-1AE3B1FB668B}" srcOrd="1" destOrd="0" presId="urn:microsoft.com/office/officeart/2005/8/layout/radial6"/>
    <dgm:cxn modelId="{BE09F641-366C-409A-B7DF-2952C1633E22}" type="presParOf" srcId="{360883CA-B909-4454-9C29-ABEF7C0002F9}" destId="{B2C89700-36A5-4200-A646-F50C01379FC9}" srcOrd="2" destOrd="0" presId="urn:microsoft.com/office/officeart/2005/8/layout/radial6"/>
    <dgm:cxn modelId="{C93955E6-8EB6-4E3F-BE6A-9ECCA922779C}" type="presParOf" srcId="{360883CA-B909-4454-9C29-ABEF7C0002F9}" destId="{988626A8-24A7-4533-A114-BFCC160D7360}" srcOrd="3" destOrd="0" presId="urn:microsoft.com/office/officeart/2005/8/layout/radial6"/>
    <dgm:cxn modelId="{18EB82D1-B502-434E-ADBC-932EB1B0D48F}" type="presParOf" srcId="{360883CA-B909-4454-9C29-ABEF7C0002F9}" destId="{AE8A9EC7-0A62-414A-9621-A80716688B82}" srcOrd="4" destOrd="0" presId="urn:microsoft.com/office/officeart/2005/8/layout/radial6"/>
    <dgm:cxn modelId="{3486BB42-0F73-44DB-9268-1F24194217E7}" type="presParOf" srcId="{360883CA-B909-4454-9C29-ABEF7C0002F9}" destId="{C331C3CB-33DF-47D3-9800-5B67F53F281F}" srcOrd="5" destOrd="0" presId="urn:microsoft.com/office/officeart/2005/8/layout/radial6"/>
    <dgm:cxn modelId="{A8A9E9E9-883F-45D7-9AF7-77968D7487D3}" type="presParOf" srcId="{360883CA-B909-4454-9C29-ABEF7C0002F9}" destId="{C42898E0-0056-45E6-9152-ECB33BBE0F3C}" srcOrd="6" destOrd="0" presId="urn:microsoft.com/office/officeart/2005/8/layout/radial6"/>
    <dgm:cxn modelId="{0115163A-0560-4338-8380-D0C86610E45A}" type="presParOf" srcId="{360883CA-B909-4454-9C29-ABEF7C0002F9}" destId="{2CC4485B-FA21-49A1-9067-16DFEB0E5488}" srcOrd="7" destOrd="0" presId="urn:microsoft.com/office/officeart/2005/8/layout/radial6"/>
    <dgm:cxn modelId="{1A30FD6E-93A5-4D3F-B6AA-ADBBA04B716C}" type="presParOf" srcId="{360883CA-B909-4454-9C29-ABEF7C0002F9}" destId="{8208A842-A724-4961-954E-B3699C29F881}" srcOrd="8" destOrd="0" presId="urn:microsoft.com/office/officeart/2005/8/layout/radial6"/>
    <dgm:cxn modelId="{FFDAEC8A-3903-4D24-9118-8511B5E0EFE5}" type="presParOf" srcId="{360883CA-B909-4454-9C29-ABEF7C0002F9}" destId="{D3EBE269-6DC7-4D13-B66A-D6E3683724DB}" srcOrd="9" destOrd="0" presId="urn:microsoft.com/office/officeart/2005/8/layout/radial6"/>
    <dgm:cxn modelId="{2FFD57DB-D4AC-43A5-826C-EB0566CD47E4}" type="presParOf" srcId="{360883CA-B909-4454-9C29-ABEF7C0002F9}" destId="{03F48DD4-1D85-42CF-83A9-5A1CCD9E4944}" srcOrd="10" destOrd="0" presId="urn:microsoft.com/office/officeart/2005/8/layout/radial6"/>
    <dgm:cxn modelId="{BA5D1199-4A89-42B2-AF84-DAA3794154AD}" type="presParOf" srcId="{360883CA-B909-4454-9C29-ABEF7C0002F9}" destId="{A278D9DF-98DB-4B2C-A205-93EF5176B8C2}" srcOrd="11" destOrd="0" presId="urn:microsoft.com/office/officeart/2005/8/layout/radial6"/>
    <dgm:cxn modelId="{96399091-B9EE-4832-8ADD-A3894D1B5E84}" type="presParOf" srcId="{360883CA-B909-4454-9C29-ABEF7C0002F9}" destId="{A7DF832A-24F1-4590-B0F6-DE0B2477CB5E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893D3-4919-4EB1-9925-11A47621A730}">
      <dsp:nvSpPr>
        <dsp:cNvPr id="0" name=""/>
        <dsp:cNvSpPr/>
      </dsp:nvSpPr>
      <dsp:spPr>
        <a:xfrm>
          <a:off x="1252026" y="503410"/>
          <a:ext cx="4009148" cy="4009148"/>
        </a:xfrm>
        <a:prstGeom prst="blockArc">
          <a:avLst>
            <a:gd name="adj1" fmla="val 13203465"/>
            <a:gd name="adj2" fmla="val 16338968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B97D9-833C-4C29-A7A6-84E80ECD33B6}">
      <dsp:nvSpPr>
        <dsp:cNvPr id="0" name=""/>
        <dsp:cNvSpPr/>
      </dsp:nvSpPr>
      <dsp:spPr>
        <a:xfrm>
          <a:off x="1312261" y="428095"/>
          <a:ext cx="4009148" cy="4009148"/>
        </a:xfrm>
        <a:prstGeom prst="blockArc">
          <a:avLst>
            <a:gd name="adj1" fmla="val 9889898"/>
            <a:gd name="adj2" fmla="val 13034771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88D87-5302-484C-8ACA-64B2B2E67693}">
      <dsp:nvSpPr>
        <dsp:cNvPr id="0" name=""/>
        <dsp:cNvSpPr/>
      </dsp:nvSpPr>
      <dsp:spPr>
        <a:xfrm>
          <a:off x="1331457" y="505016"/>
          <a:ext cx="4009148" cy="4009148"/>
        </a:xfrm>
        <a:prstGeom prst="blockArc">
          <a:avLst>
            <a:gd name="adj1" fmla="val 6942857"/>
            <a:gd name="adj2" fmla="val 10028571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D1368-C381-4A2A-B3F3-0FE0DF9D1305}">
      <dsp:nvSpPr>
        <dsp:cNvPr id="0" name=""/>
        <dsp:cNvSpPr/>
      </dsp:nvSpPr>
      <dsp:spPr>
        <a:xfrm>
          <a:off x="1365936" y="364896"/>
          <a:ext cx="4009148" cy="4009148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BE269-6DC7-4D13-B66A-D6E3683724DB}">
      <dsp:nvSpPr>
        <dsp:cNvPr id="0" name=""/>
        <dsp:cNvSpPr/>
      </dsp:nvSpPr>
      <dsp:spPr>
        <a:xfrm>
          <a:off x="1331457" y="505016"/>
          <a:ext cx="4009148" cy="4009148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898E0-0056-45E6-9152-ECB33BBE0F3C}">
      <dsp:nvSpPr>
        <dsp:cNvPr id="0" name=""/>
        <dsp:cNvSpPr/>
      </dsp:nvSpPr>
      <dsp:spPr>
        <a:xfrm>
          <a:off x="1331457" y="505016"/>
          <a:ext cx="4009148" cy="4009148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626A8-24A7-4533-A114-BFCC160D7360}">
      <dsp:nvSpPr>
        <dsp:cNvPr id="0" name=""/>
        <dsp:cNvSpPr/>
      </dsp:nvSpPr>
      <dsp:spPr>
        <a:xfrm>
          <a:off x="1331457" y="505016"/>
          <a:ext cx="4009148" cy="4009148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B74E9-4C41-4BF6-A870-F889040D839F}">
      <dsp:nvSpPr>
        <dsp:cNvPr id="0" name=""/>
        <dsp:cNvSpPr/>
      </dsp:nvSpPr>
      <dsp:spPr>
        <a:xfrm>
          <a:off x="2560665" y="1734223"/>
          <a:ext cx="1550733" cy="1550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ESTATÍSTICA</a:t>
          </a:r>
          <a:endParaRPr lang="pt-PT" sz="1300" kern="1200" dirty="0"/>
        </a:p>
      </dsp:txBody>
      <dsp:txXfrm>
        <a:off x="2560665" y="1734223"/>
        <a:ext cx="1550733" cy="1550733"/>
      </dsp:txXfrm>
    </dsp:sp>
    <dsp:sp modelId="{41835EB2-B7DA-4189-A426-1AE3B1FB668B}">
      <dsp:nvSpPr>
        <dsp:cNvPr id="0" name=""/>
        <dsp:cNvSpPr/>
      </dsp:nvSpPr>
      <dsp:spPr>
        <a:xfrm>
          <a:off x="2793275" y="1338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DADOS ESTATÍSTICOS</a:t>
          </a:r>
          <a:endParaRPr lang="pt-PT" sz="800" kern="1200" dirty="0"/>
        </a:p>
      </dsp:txBody>
      <dsp:txXfrm>
        <a:off x="2793275" y="1338"/>
        <a:ext cx="1085513" cy="1085513"/>
      </dsp:txXfrm>
    </dsp:sp>
    <dsp:sp modelId="{AE8A9EC7-0A62-414A-9621-A80716688B82}">
      <dsp:nvSpPr>
        <dsp:cNvPr id="0" name=""/>
        <dsp:cNvSpPr/>
      </dsp:nvSpPr>
      <dsp:spPr>
        <a:xfrm>
          <a:off x="4329961" y="741367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DESTAQUES</a:t>
          </a:r>
          <a:endParaRPr lang="pt-PT" sz="800" kern="1200" dirty="0"/>
        </a:p>
      </dsp:txBody>
      <dsp:txXfrm>
        <a:off x="4329961" y="741367"/>
        <a:ext cx="1085513" cy="1085513"/>
      </dsp:txXfrm>
    </dsp:sp>
    <dsp:sp modelId="{2CC4485B-FA21-49A1-9067-16DFEB0E5488}">
      <dsp:nvSpPr>
        <dsp:cNvPr id="0" name=""/>
        <dsp:cNvSpPr/>
      </dsp:nvSpPr>
      <dsp:spPr>
        <a:xfrm>
          <a:off x="4709491" y="2404197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PUBLICAÇÕES</a:t>
          </a:r>
          <a:endParaRPr lang="pt-PT" sz="800" kern="1200" dirty="0"/>
        </a:p>
      </dsp:txBody>
      <dsp:txXfrm>
        <a:off x="4709491" y="2404197"/>
        <a:ext cx="1085513" cy="1085513"/>
      </dsp:txXfrm>
    </dsp:sp>
    <dsp:sp modelId="{9198D930-722F-4A2B-844B-E1B9DB530656}">
      <dsp:nvSpPr>
        <dsp:cNvPr id="0" name=""/>
        <dsp:cNvSpPr/>
      </dsp:nvSpPr>
      <dsp:spPr>
        <a:xfrm>
          <a:off x="3646071" y="3737684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ESTUDOS</a:t>
          </a:r>
          <a:endParaRPr lang="pt-PT" sz="800" kern="1200" dirty="0"/>
        </a:p>
      </dsp:txBody>
      <dsp:txXfrm>
        <a:off x="3646071" y="3737684"/>
        <a:ext cx="1085513" cy="1085513"/>
      </dsp:txXfrm>
    </dsp:sp>
    <dsp:sp modelId="{C5E5AC90-2438-476C-B7D5-8948AAE3025D}">
      <dsp:nvSpPr>
        <dsp:cNvPr id="0" name=""/>
        <dsp:cNvSpPr/>
      </dsp:nvSpPr>
      <dsp:spPr>
        <a:xfrm>
          <a:off x="1940478" y="3737684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BIBLIOTECA DIGITAL</a:t>
          </a:r>
        </a:p>
      </dsp:txBody>
      <dsp:txXfrm>
        <a:off x="1940478" y="3737684"/>
        <a:ext cx="1085513" cy="1085513"/>
      </dsp:txXfrm>
    </dsp:sp>
    <dsp:sp modelId="{6A02E519-FF66-4268-ABAB-42AC8A5B548D}">
      <dsp:nvSpPr>
        <dsp:cNvPr id="0" name=""/>
        <dsp:cNvSpPr/>
      </dsp:nvSpPr>
      <dsp:spPr>
        <a:xfrm>
          <a:off x="877058" y="2404197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DOSSIÊS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TEMÁTICOS</a:t>
          </a:r>
        </a:p>
      </dsp:txBody>
      <dsp:txXfrm>
        <a:off x="877058" y="2404197"/>
        <a:ext cx="1085513" cy="1085513"/>
      </dsp:txXfrm>
    </dsp:sp>
    <dsp:sp modelId="{E71C24CA-9D30-4D26-B676-ACCE28D73167}">
      <dsp:nvSpPr>
        <dsp:cNvPr id="0" name=""/>
        <dsp:cNvSpPr/>
      </dsp:nvSpPr>
      <dsp:spPr>
        <a:xfrm>
          <a:off x="1209460" y="700314"/>
          <a:ext cx="1085513" cy="108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CALENDÁRIOS</a:t>
          </a:r>
          <a:endParaRPr lang="pt-PT" sz="800" kern="1200" dirty="0"/>
        </a:p>
      </dsp:txBody>
      <dsp:txXfrm>
        <a:off x="1209460" y="700314"/>
        <a:ext cx="1085513" cy="10855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7FC3-E4C3-493C-BFEA-847B18C50A0C}" type="datetimeFigureOut">
              <a:rPr lang="pt-PT" smtClean="0"/>
              <a:pPr/>
              <a:t>14-10-2013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946B-86E8-409C-A9D3-DB1B4F2A256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946B-86E8-409C-A9D3-DB1B4F2A2561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946B-86E8-409C-A9D3-DB1B4F2A2561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946B-86E8-409C-A9D3-DB1B4F2A2561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946B-86E8-409C-A9D3-DB1B4F2A2561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946B-86E8-409C-A9D3-DB1B4F2A2561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10/14/2013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nenetw02.ine.pt:8080/biblioteca/index.js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e.pt/xportal/xmain?xpid=INE&amp;xpgid=ine_perfterrindic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ne.pt/xportal/xmain?xpid=INE&amp;xpgid=ine_calendario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.pt/xportal/xmain?xpid=INE&amp;xpgid=ine_base_dados&amp;menuBOUI=13707095&amp;contexto=bd&amp;selTab=tab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.pt/xportal/xmain?xpid=INE&amp;xpgid=ine_base_dados&amp;menuBOUI=13707095&amp;contexto=bd&amp;selTab=tab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e.p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e.pt/xportal/xmain?xpid=INE&amp;xpgid=ine_princindic&amp;contexto=pi&amp;selTab=tab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e.pt/xportal/xmain?xpid=INE&amp;xpgid=ine_destaque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ne.pt/xportal/xmain?xpid=INE&amp;xpgid=ine_publicacoe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ne.pt/xportal/xmain?xpid=INE&amp;xpgid=ine_estudo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712968" cy="1828800"/>
          </a:xfrm>
        </p:spPr>
        <p:txBody>
          <a:bodyPr/>
          <a:lstStyle/>
          <a:p>
            <a:pPr algn="ctr"/>
            <a:r>
              <a:rPr lang="pt-PT" sz="4400" dirty="0" smtClean="0"/>
              <a:t>O PORTAL DO INE?</a:t>
            </a:r>
            <a:endParaRPr lang="pt-PT" dirty="0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BwD/xABCEAACAQMDAgQCBwUFBwUBAAABAgMABBEFEiExQQYTUWEicRQVIzKBkaFCUrHB8AczYmPRFkNTcpLh8SQlNDfSwv/EABkBAAMBAQEAAAAAAAAAAAAAAAECAwAEBf/EACERAAICAgIDAQEBAAAAAAAAAAABAhEDIRIxBBNBIkJR/9oADAMBAAIRAxEAPwD0SbSYkU+UCuO1DZYDGT8XTtVlzfXDsSrnB7YrIWmc8kc17mOM0v0zyskofEQkBJziqiKIQ2bSIWLD86zyQeW2CavGa6ISg+zOBUwKsVKmFXvTOQvErSrVGajjB4qS8UjGRLZjpV0HBINVq1WKVPWpyKRZcFwa0KCy4YcVTG46Gr0f0GRUZWXjRTJBg5UcVVs9jRJSpGMV0QqeR1pfZXYXjTByxsegNWruQjcDW9YdvJIA96+d4EGGmjz/AMwpHmQ0cVFUc4xtNclQNyKuiEMyl4W3AHBIq3y8qBSc12inF/QRIuDzVTCi0iJnEqge9UvZg8oc1aOVfSMsbfQMDMpznpWqE78etTa0ZagsbI3FO5KS0IoyRtglKnBq/cKzpI5A4HzqzFc7WzoT0BgjIPiTPzqmQqDwMVc16xG3YMVmc7zkCu2Kf04pSX8sms7JVcjs55qRyR0qIFOkibcmqIgV3FTC1IIaLYEiAFdxVywsewqXkkdcUjmh1FlIFRaaKM/E4B9M1pEX9YodqkQEybVJJXnAz3rn8jM4QuJfDi5SqReLuEZw2flmvjqSp0PHzFCWi+0GVwcYwRV6LsXPlgY7k4/r/vXmPy8sjvXjY49Gz64fOEH5DP8AKoNql43IaQD24qjy327TtGBg5J9CP5/pUZEYHLEDJHQDA/rJqbyzfbKKEV8OTX1y2csc+5qktI45kb86nMo7EMTycYrkTqAGEKZHckmp229sdJVobPCik2jRnno4/HIP6ijLKI/vkAe5pEgurkkpESgVcfCxHHP867IJ3HMuDj0z/OuiDdEZJWOU01kP7y4iGOxcVy2aC4Dm1lEmzGcetIBLuTuY9exxTl4IhAsbhvWbnPso/wBayzO6M4UrCDxnuPzqk2wY5ou0StUTAo6CqLLQjiDFt8cVPya3+XjtUdgo+ywcRJxXVGDz0qWK6BXr2eWfEgj4RXMVMCu7aFmIAVIZFRlkSJHZzyilyoPJFWKQyhh0IyKXkGmcdmCEq2CAetDW1C7AzuAHcDiqtd1N7Sa3trfAeVuT6rkA/wAa+f7pNeX5eb98Yvo9Hxcem2bCty4Bebr261lcSb2V3J2nHHFALnx9BDO8K6fMWVyhJYAHH4Gi+m3h1GyivDH5ZmXcUznFc03o6ILeyxBiXOcc5z6VaTjje3QgfF/pQjxHqFxpmnS3FoIzIHVcSLkHJxS1J4j8QuGCvFHtODsiHPy4NTgrRSWh8IQnGC/XGM/11ruw9omxzzt9/evO7jV9cdG83U5QVOPgYDPuBkf1+gm4uL2SF5JNQum2sBgykDBz7+1PxF5HqsoCqN21fdpAM5qMQwleURw7LizllLHdKpVmfPRh+NesQj4T86SapjRdoputTtdKPn3kjRox2gqpPPXHH41hm8a6OikhpWOe0eP41l8bqn1UGlGVWQHt1wcdeKTWkjG90tZFVmHIVgPftiq423EnNJSPSoJVniWVRhXAYA9cHpTD4dvHt7eVVOBvyfy/7UraOxfTLZjxmJDtPbitixSynbFnA64GcUkJ8JW1Y848l3Q4PrqRD4rhPkOawz+MEjJCYY/L/wA0ty2cgzvR3x6/1is8QeRmBtJLdV6GZ1y34A0ZZpS6SQixRXbG/TPFS3rtC7JFPn4Y2BBYY6jPXvRb6dJ++n5Ui/RrC5tkgnKLcFjh9+AvcH0P6fPirPoWoJ8P18y7eNpkbI9vu00MkktqwShFvWgvjPauhamFqW2vas8mivbXdpqzbXdtDkGhT17VJLHXLeOVPsZPsgTnDK2AefUHBrmi65FZWxsLzd9LiYqivnnuo56cevaqvH2mz3MfnKq7F/u3EgBB7jHfpnrXndxdSTzLNcFY1iAiYH4WYY4IB5/HnGa4MuZwydnTDGpRHTV3D67ZFZoJyZE+OE7jjp8Xbt8+aYpPun5d6Q9P1F9T1XTiWdikuQXkyQgIwMYwO/p1NPjnC59q4sz5SbR24FUaPNLlJ5Lu98qJcRyu4OD6n2Pan3w0CNCsQ2MiEA4pPg2v9YkYzukB+Hnv6fzp08P4Gi2WSP7pf4VTLBKEWDFNuckDfGYJ0WbaSD5iYIB9falG7s5FtI3Nyz7+qoFz6+nr702+MZAdJlVSpzIhGCfX2pf1VgNMg3MD7Ng/oKbxYpxdi+RJqUUjONOVoFlkdm3dtzftNg9MVn1vTobG3j2d+vLAfqT6mizvENPjBkjzwD9rn/eD0of4llh+iR4kQMeR8R55HrXY4Q4nIp5HMv1Oxs7awhlitlWQSKS5UcfEvtmn+Hofma861O/spNORY7mJnJBGAQSN3r+FNM3iazsYYXljmcTJ5ilAOmcc5NcfkxuS4nX48nxfIs8YA/VMhweGU/CAT+tK1zHGdKSTZGGDvlgnP7feimu63b6n4ZuZ0jZUWZI8OA3Oc5IFL31vbz6aYAkuQxPLYBzntn3o+P8AmLTNnTbTQ+aCQ2k2xH/DA656EjrRa1HxMMkZoD4QuPpOiRP6M69MftHt260dgOHPyrjn9OmHw+2jZ3+8ayXU0cEEsv3ljGSF5NB9Z1u6tp5kgkTyg2FHlAk+vX370uJqc8qyo7jzHky8ZO0HjH496Xg0hXkTuh60q+s5tRWJ5LcxjIl818ADbuOPcYo0tqhUGG6n8sj4NsgIx2xXk8N/M0sUTSeUQSGwoBIPBy3PY4GabB4wvkAWHSLoxrwhZBkjtn4afaApJj8E9akF9qQvGni+a11W0stD1CHKuwuhtB2sP2SSPnkCnjSbmPULCG4hljmJUb2iOQGxyPavaWRN0eZ62lZdtruOOlW7COx/KuheeuKzkDieP+L9buReTWlxEonjc4Yj4lHYe/BpMubyWZVdpNxA25PpTV/aXJNHrTwtd3MoTJWOeMpsyf2TnkH1AFJfLADaNrDnjpz8q8vLubs68aqIc8OTP/tJpwDNJG8wyduBu28459hXp2pCU6fciA/bGMhDnHxdBz2ry/wnHKviTSfMDhGdmQt0b4TyPyxn2r1ZyPLO7p3qU+zpx9HnH+z3iRi4ieKJXck4uRzn1xmiF4yabBYW94C9xDbI7YOQSDzyevWig8a6IBlBfOAeotx/+qB+ItSe4vkmtXdIZrJWVWxnY3JH8KpCUm9iy4pWjff6B9eWVk0F2ltGIV2q0bMcZJ7fOsqf2exk5k1Yn/ltOn5tR1NUj0jwvaX9zHLMohjBWMjcSeM81gk8dwIm/wCqLzaehaZB/KpKWTdFah9Ir4Jh2KkmrXrKOywqB+rGpnwPprhRLd6hLt6fEi/yr4eM5XUGLRJSD03Xa/8A5qi48a3cMZc6LEqju9yT39hR5ZX/AECsf+GpPBGiJ1ivXx+9cAfwWsniC0s7W7sVk3LBHBIoQncSM9Ce/wD4qm48aalHbed9W2Sp6+Y7f/1WnxYROdKkdR9oCxA9wpow5c1bBJxUXSFy+1iKztzYw2sFxaSyCRlfcpyOMZBH508ReGdGCqy6XbNkA/EGb+LGkXT7aO9knd5JAqS4VQ3Qelb7PWtRs9PeKyvlijhLgrJGrMzAk8Eg9sU85cpNJ7QqdK2PlhawWkZitYY4Y8k7I1wKnesiW7PJt2qQfiOAcGhXg+/udS0sz3kpllErKW2gcDGOgFaPFSynQLzyRlggOB1+8M1GS3TKJ6sVNZtbuUG7t9n0diWjYsAxzjAA9eTwMUDjl8twI32sW+IvwPb+vesElzcqdu9tqnAXr+lQWZ3wCwywPvk9MVoxaJvbCklwYYzPGAs+7CPHnCluc5/nReDxEI4Y4zp+myFVALyRKWbA6k+tKa/ShwP7vJUjPXv69OK3fSLccFVPv50g/SnoUa30vWpbvSpLrTZQ9xK0oZWQiRmUucAHjgk816H4NkntYby2uYvo5jmXCvwSWQHn9PzpJ1fxUurtplvp/wBh9EiYmSOXnOwLx6Dr+dB4DcySsxctJkMA+eoAAOe3z9qeMseN8lYGpSVHuRdmGCe3T1oLq2sR2U9tbugeV5VMgVj8Cevz6frSba+L9QtoFjd1lOdu+TcWU+h9e/6UBu9Zu5zI/nSTjfySnJwT+Panl5ar8gjiityGH+0fw1DqEY1GGYRIr4mkEC7cE43Eqdxx079unJryd8iJ7dFQoDu8wjDEDoOvuDjqfwpkvvE2pXVpNAJp3t9vxxSSHA59Mc5NA0024kiE68wsxXecj8eM0kst7aAo10MfhRYbrVdLuo9okjjMbqH3chW56cZBH4g16DK2Ij7Ui+F7G3ttRs3tWYhfNDk9GO0c+3Xp8u9N9zOEt3Pop6fKpN8nZaKpHkFvdSCFkDEIeuSPX5UcvA22zK5+HTbfseSU4pVCSGRUAYMy8ZGAeO1HNauZI5bWJCNhsbfII9E/71ZaYj2hu1//AOvLcr/w4MfmKRJLl2iZJG+Hoo3A55/SnjXmLf2dW+epig/iK8+msLmymQXUezeu5ec5HqKnBJjyLn1C4VhErtgccHFcae5ZftC5Qj9o8VVBaS3c/wD6chnCFmywHT51FvPS4lt5OWhJVsc45wf1xT1QpLzLlwQS2AeQTxivQvEQEmn6EzAEFQCCMg/Alef3EMttIiyI2XjEg5BG0/Lp0NO3iGOe58OaGLWOR5CFACAk8xjHT3oX+kHuLQK0aG3kGrLcRMZEWRoHDMF3KC2CBweAOKHRSebBKQqhixYBRgcAZ/1o7o2nanb2kkMmlXjM0rtkIMYaJk6k+rChp8Ma2IXK6dMShLNxyBgZxz7U+ha0Nv8AZu27Srhf3bg/qopl1WPzNPnTHVDnNK/9mqyQw6hbSo0bpOpKOCCPh/7U4X6g2U+f3G/LFc+TtloLR5F4mS4juVEphwc7EiBAjXjA5oIheNwxGe+DTxfgO62wiQ2xQhhzkH9mgN9pJs4xdINyr/eKpycevyHFaE9UxZx3aBM07zkFkAweBjkVNUyAQr4x2r6G3uJSmVwHHwkjj/x/pRSLRdUMSFYXKlRghT0p+SEpnrmi32nWkyE39sCbra0hkVfgAOfkCcUV8Tapoc2g3+LzT5JUiJRfOQnfjjpznnNKd7fTtpDRC/J8wSZxc2p+8FHbnvWK6ur86brsTajJdzSXSgt5sDs+2JQDw5Y4zjjI/HNO1aCA57m0TJFzA2cfCGBrLc3ccksbW7qrq28PG+Ofce3Wqk0LXb17hbe1Ysm3zPMaOM9yOrD1NVw+HtbFxIrWE5aMAMqRZIyDjpUo4qAwXqKP9IKeZ5jKMsxIHPv60Riv4I7WOIHcVGCjHAIz6D+NaJtI1WO+JXT7nzJIiSjwnlcgdM9O341K2j1y2jt4ktHihBkaNiioW+Ft3J/w7qpKCYEhw8LSaZDBZ5uLJWBUnMqZ5POc04eKZdBaawNtc6eSbhfN2TR42ZGc4PSkDw7ceIbdFltrdZXViWLYOGEj+jDPO78qaYNZ1+9uZ31KEwvtQKIIDJxz1G/jv65oSSqkUjpgvV7rQrhpoWmsZYVZgoZlI/D8Kha6npsNvHHHd2yqigACReB2FWeIrm9dLbf9JJDS43WLD/cSg/t+mfwye1faLNfC81Ni93lrhi3/ALezHOT1Abj5U162CgZ4lntNT0qe0hvLbzXKmPfKFAwc0oXGkXc5DT6lppKoFB88DAHQfd+deh3dxenX7Ml7kuLefGdPcHGY84XPPbnt+Nc1u4u/qa9Er3G0wtndp0ijGD3J4+dZMzR5xHos0bEx6lpysfSfr+lVjQpw0j/WGnAuCG+36j/p9qeoLq6Os6UxM6sLe4CZ0+T95c4AOW6cntR6e7uhbygzzjKMOdLn9D70eQFE8qTRLsBh9Zadgrt/+R29Pu07219p8Fja25u7dXiRAcTdxgH9RTBHfXQUEXUhBHfS58D8jS3rV9cDxIsnnMWNkFz9AmHAk/dJz369O1C7DVBaO8jREc7SrfdIbr6YrfAFeNZOPiBGM0qWTb4bbCqSGXcdpyDuHXOAD/h5P5Gmu2IWGJCPiHt86DRrLbp7eO6W4kAUuAvwKWJxn0HzqDXlo8ZAEzqQQfsHIPY9qqvVmZrYW0cjyGYgLGGJ+637pB/WqrW21Hy2X6JqPEkgOI5j+23+ZQ19DYk3t1BYgtOZTtbacqck/iB6ULu9YtbqzlhTcrONoJxjqKP654c1+Rrl/quZoSzPuckELyckM3pQGTwlrSDd9XSjIHO0cflWUIgcmHrFIfIRQW2g7QMH8KJLIQoAdhgelBLK01OCXy7m3lVRPHnOSR+voaKG0mycRyY7fAa3BA5MZL/6ZHZQK8pceag4e2fGZU44f2+XyFfaLcXdzd35XEu68ncboIHBI8tP2ZPb5emajctql8sKzWKpsmRy0lkG+6QedrcjNRstO+ibzcrp00jvK+H08oRvfd1544AAxx705jttFdyahqZGlxPidFIOmbwMRp0Cucdff19q74P059Ml1dMkvJd+Y2bZ4wuVBwFI4AzWqxtUjN3I+n6a4lmMgJR4yq7VGAfLPpnj1rXpk8Vut0rtFbpJNvEccm4Y2KOpA7g8YoGA3iOPzdZEbJbyk2OMSWck+3dIRkBFODx1NBCIbXS9LiFtYMyW03LWkrO32fVvs+TzkcnB79DRnWfJuNZeWONZ0NqkasLvyQrB3JyARu4Ioff2cpjsogLiVUgdNr6iEUZVQMHeSB14o0Yl4fuLIW0rXNtpAyx/voXjx9pIe8Z9QOvAAHUHBBZNKaaXdZ6C2AoGLrA7/wCXVPhtEtrMrO13bu5yEj1GM45PYyD1/rNE457ZZpvNv9X+LbtCTRnOB3wxoGF7xBJpqpB5dlpCcyZKXinP2T4z8APUgjjqAO9S0STTWmvj9E0tla4YqEvQqgbjjaeMj0NafELJIlqLOXWbhsyZDR5YZjYDB298889PzrT4aDsb6S6n1SHzLhyPNsjI7fEfvfZEd+ce/FYxmmjsG12zK2Frt+jTFkW+TBOY8HOe3Pfn8KnrMNp9UXxTTQpFu5DLeKQOD/j5+WK1XIsY/EFiy3Dqgtp9zyaaq87o8cGIZJ55xxjtnmOu3Gnvo+oAalaeabeTbF9AjVj8J4B2ggn1oGAmnxWz63papp+0eTcbxBqIkaTkYz8Y2Y+Yz700zWUXkyeXpOpDKNz9OPp7TUq2slgNW0wi9srgBLnKTaWiKmSAM5K789iTxROXTNMuPjWTRwSpJ2rt9euJ+tYwXt7W3aJMafrbEqM7L0+g/wA6lLxbElvr1ofomqLutH+GSdtxw/UEyHj8fwrfFoGny2qT/TdMjGxSVErg5x6eYaCa1pFsmr2kX0qwETQyZaSR3QMOx569uDRSMaNLj8y3jlw/wSqiq5zs+05HfJ6ZPc98804RwlYg52jBxjFQ8DeH7OXTRcXSRyRRswOxjtyrPgKc/dxjA7fM0yPo9swbezRhifgjbAXOfn60JGQuTDzBb7SjfbdCo54I/aOO9ctLJ3WX7KE4mfnMHrn196INpsUd2pt4ZGgjBMnmvuy3Pp061oNrE2d1sFz+65GP1pU39CBrqwAidWit13cHc8A6n5GqYrW3MMReSzTKDP20I7D/ACjR36vtBk7WHA4Ldq6tvEg2wySKO2x+ntTWAWbay+lSSpbIrkpv+zGcHdxzsXHX3ou+jBmJBiAJzjclEBEo+80jf88rEflnHap5A6KPyo2AwmZgAVXg+2anHK4HJA9s0Gt7K13DFtCPkgFbTZwKy7Q69fuyMOx96l7UU9bCCzEd2HvmpecG4OG+fNALtngL+VLKMA4+0Y9vc1VdX1zFGhSZgSec8/xqidiNDEpi3cpH+KirPJt35a2t3Pq0YJ/hSxp2qXkrqHlBHP7C/wClG4JnZQWOenYUWjG02enkAGytR2+GID+FVHStLY5NnDke5H86tjACHFTHOc+n8xQMZ30fTHVVNogA7K7D+dVtoOmu25rd8n92Rh/Ot7DAbHY4H51yMksATwSKFBBx8O2HJjN1Gf8ADOefzqB8O22cRXl/GM8jz8g+3Sip5HIHft7V2P7p+X8hWowKXw+ytldWv8j7uJPiXsf6x2qY0adT8WsXjdyJAGBoq5ILY7HiqkYkEnrWo1gt9CDyl3uw4IwA1shAPryarPhuHeZC1mRjC7tPjIHt+lGgTg89z/CpOMdM9D3+dY1lGmwzWaGE3MP0POfKigEfOc5GPfNEHuARxj2rK/3wO3NR6g/OtQC3z/z9arZ91dXk/gKrP+tExIsMc4qh2jP7K/8ASKk33WPtVCjeRu54ogPmZMHhRj2FV+aPb8q5Io2njuKox8/zr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AwQCBQYBAAf/xABHEAACAQMDAgMDCQQFCgcAAAABAgMABBEFEiExQRNRYQYicRQjMkKBkaGx0QcVYsEzUtLh8BYkJWOCkpOissJDU2Ryc4OE/8QAGQEAAwEBAQAAAAAAAAAAAAAAAAECAwQF/8QAKhEAAgIBAwQCAQMFAAAAAAAAAAECEQMEEiETMUFRIjJhBRRSM3GB0fD/2gAMAwEAAhEDEQA/AKIqA75Hc/nXMA9sUaRMO3xP51DZXuI8wCUqBTFMkGoMtMQDbXMUbafKubaZILFexRdte20AD217bRcVzFAA8V7FE217bQALbXttF21wrQALFe20XFc20ACK14rRCteK0ABK0Bxi8j/+NvzFObaVnG29tj2IcfgD/Kpn2KiTxXCKLiuFaoQIrUxHxXdtTAOBxQOy5kj99vifzoZjp54vfbjufzqBjrFSLcRHZ6VwpThj9KiYqpSJaEzHUdlNmP0qBjPlVJioW217bTBjrmynYgGyvbPSj7a5tNOwA7PSubKPtPlXtvmKVgA2elc2elMYFcOP8GiwoBtrm2jYz0r22mICVqJWjlaiVoACRSt4uJ7Q/wCtI+9TT5Wk9RG1bdv6twn8xUz+pUe4ULXtmaLiuUxAzHRRGuB0qJzUh0oA07x+8fifzqJiozEZbnufzroriUqOqhVoqGY6fxXtgNUpkuJXmOoGKrMxCoGAdSKfUQthWmKhmI1ptHtoZvE3xoyjHLKGq4g0eCYEiK3AHHMKnn7q556+EJ7KNFpZNXZkdAi36isbKjIynIaNW6c9wcVqPkFvjiGH/gR/2aaOmx2bh0SAMcjKRAH17V4A7sbuw4IGPwFeVrdVKWS4ujt0+FRjUlYuNNhwD4dtz0+YTP5VMaZEPqwd/wDwE/SnMc4CLnt1ruP4E6eXn9lYdbJ/I22R9CLWMajgQnHlCn6VwWsXPurkE9I0H8qeIwpwinvwelAjzuf3jjPAwMD4celQ82S6cmPZH0YHVwx1K5DHO2QqvAHug8dB5Ultr6aulw3G6QiHcTzugUn76DNplvCwUxwPkcfMKMYr24fqMYY1aPOlpHKTpnzgrUdtX/tPCsV9GkaKq+EDhVA7nyHpVP4LkEhGIAySAa9DFmjkgp+zkyY3CTiLlaQ1gYsS39WRD/zD9atCtIa4v+irk/1UB/5hVzfxZMe6D7aiVoqDKKR0IFdK1SdiAbamF4qRFSA4oAtprlIUaSV9iA8se2Tj+deCAsCZJdygqCXJKjy5zx6VhLu+uJZDl2ZMkABuOvlVnouqzR3CQ3EhdGIXDHO3PTmvL6tU5LhnsPRvlRlbX/cGtjnZXCSnJb6LDgHHp5/nTAkFV0zEIp7iRP8AqA/nipSTspWOIeJK30VzjA8yew9fuzWs5KCtnHFOTobubtLeMMQWdjtSNBlnPkBRNOW5aOaa5mZZC6gQRniMnsTjk4I5qtgjZ3ZkbdMww1ww+iO6oO3+M56VppAsmnwId7ZQchjkkKec+fFeRqc7m68HbixKP9yPs9e2t2bpbe4aV4W2SK0e3Ycn0Geh+6g+1Gt6ppXgDSmgUOGMnixF+cgDHPFF9ly7WryPxvwfj15pD2vh8e8s1JI2g5IYjALDy47ef865oc5eDWX0HvZXV9S1e2nk1R4nZHATw4dg6c/HtTWv3VzaadJLZlBMGUDem8YJ54+FV/sbCIYb3HO6fk5JzgY7/rTXtUm/SZBz9NDxnsc9qWT+rX5CP0KP96e0eVDS2y7v/SqfXPTvRkv/AGgaTabu3B27sC0Xz8yMeXxpG5tEEkG5mxgDJmZsDp58cfCnEsLc3M6iR/m0BDeIcnOc9/QV1dJ/gy3hY7zX2Epa9ixGcFhapj/p71oNJmknsoZZ2BkeNWbC4Gcc8CsvptvE9hcOzyB2ILKJWAboeRnn++tJoQxpdrjp4S4GORxWGojtSNMcrYS7OoNcqLS++TwqmWXwY25z1yw+FRtpL0XtxbX118pMQQo5iVMBlzj3R6ULUUWS9gViQSO2eRz9n86Bo+fls5JLExxks2cn6Y/l+FDvpAn8qCayI4s3ErzKiKAfCUE9fhnv50mtvFd2wmSa6VHG5XaRgw+PJH5itAF3fVJ+FRKBXPBU4HXNZKXCstoxN7aNESZSgHaZeEJ/iH1D69PhVRrULDTbxHBDeE3BHpmtnNG6uxgYbS5bY3c/Hy/xkVTavZK2nTiIKvzUnzDnbt4P0T2+HTtxya9TT62UVslyjjy6aLdruU1l79nbt5xKfwFEK1DRVEmj2jA5+bUcdj5Gmfc3lAy7sZ255r2IZE4ppnnyg0+QBWpAcUTZUvD9KrcTtMO3zMjA5LFjny601pts0t2ipk72B46gDk05a2SzNIXYj3iQc8kfDHxq+tba3s7Z54htjRdzyN5Zx/jFeXcpcPi+79nvPNijH4812Xr/AGGuD7iDzmQdM/XB/lTcduIoG8TKq3LqT70h/iP/AGjj8qCo3PCA6IfGQh3528E5AHXgVZExoN8UbNNjiWU5K/8AtHQdPxrn1eS5UjlwRqNsr7l5o2SdFEEPQNJ7pf0A/wAfCj67fNFopkhZxlV5TPJ6cY8x+VJakBMC7vuHOwntyeB5dTzSlzLNLpojDYA4ZAOhBGD1+/1x51xvwzf8Gg/Z8J/3fdPOJwGlGzxd3TnoD2+FKe2erfIdZt18CWTZGrZQdtxOM9ugrT6MrLp0G4MNyhgCMdeaDq2taPpkyxanN4crruUCJ3yufQGoU28u5INtRqyq/Z/fG9tr5zbyQ4mU4kHJyD+lMe3F61ppqBbd5/EkHuoM4xz0q00jU9P1OOSTTJfERGCsfDZcHGe49a9q9xY2lt8o1I7YUYKG2M2CfReamUn1LryUl8e58/n9pJLieBjpdzGsYAxgn7jjinB7Ubp53+QXR8SMKB73bPp61ef5QezBxmaTJ7fJ5v0ro1v2bPRpT/8Amm/Sunry/iZdOPszFn7QTW9rLD+57xi544YY4x021uPZeZp9GtmeFomCbdrDBGCR0wPKq799+zhBKmVgOpFtN+lXmmyQTWqS2Z/zd1DR8EcHnv8AGsc2RyStUaQildMoPaXW/wB163bD5FLOBFuLxtjAJYY6V72U1E397eMLeSIBEGXH0sF/QedXWp6np9jLHFelvFkXKBYS+QD6UOw1KxvpmFiTmP8ApA0RQjOcdfgaW99KqDalK7EfaeRUaNnhndURnYojFQo8yOhyRUvZy5XbKS5CMsZXdxngg4+2pe1eppp+nMGD/OgqTHL4ZUY65wceX218tIeVklt5pBa8naDgx5JyPXseKcW5Y9tGcltnuPp9/ctHdRpFcRB3JAjk43deh654Pn06UKZ1nt5UuIWi+bbJcgr0xw32+lU2j6luihbUrhN6DKICHb6J95j1Bxn8auoZFvrdLiyn+bkT3TtyrZI5I+wjt1PpSVo0uzP+ysbXXs7ZDGdkbe8vDD324z3HByKObeOKRiIkR+5AGT9tL+wRZtLKKzIVGM5yM737fpTWu3Mlvdqi20svzYO6FCR1Nd2nzqE3F9jnyYnNKiBAqQAquF9IUJNneZx9EW5/PPP3VMXkuB/o+8/4Rrt/cQ9mP7ea8FHb2s1rNOfFLKVkxkAYODjn7aIflPyF4NiMrc7lf3l6dMfCqG2u53vrhGfcoimIz2900G0vZEQxmYjc3JB9047GuJptHSpLyjb6EJZZ7fAZ8yrt3MAP6OTv9latLWWUF/HgVM4OzLEE+vAB+w1hvZucTXkEaMzt4zOsYHRRE4P4tWoN3bmVgHYeGGLDYwBA69uawyJ2Wmgep2sEEoXxprmVlbbtI2gjHJAwO/4VidU1VrzUpZSpWJsRFRIxBIx73xOK1kmpWzajb2qFWV1JdxkbQMnoR6Gs7dWtiPZ+CeMQtcG498EjIGzt3/vojFrlifPY2/7Nra4tvZ4fKop43kYOBMpBI2jkZ7Vmf2rztDrFqUC5FqOo6+81fQtJlibTbcxyxsgiUZQ5HCisj7dez8+u6lBNBc28SCIR/Olhk7ieMDHcVGNt5XJoc1UKQz+ylmk0e9dsZNyOgx9Raf8A2iuY/ZqRu4mjI9OTXP2faZcaTpd1BdhQzXJKlWyGAUDj7a5+0gGT2ZlCDd89HnHYZNRLnN/kpfQ+XR6rcsjTOwLRjKkAUwntNra6aL2I5gWURM+0EBsZ8vKq1IJBAY2BzjAzU7TSo7y3ug140D28Lz7H5DYA6/H7etd2yL8HPbL2yvr97SYwsPDcgyD3efPrX0v2amjt/ZuzmldUjjtkJZjgAYr434bttwThSOMnnFfQtUZov2c2+GKfMw59RXPqMa4SNcT55EvbzXI2uLK706b5yNXXcGBwc/b507+zm6ku5byWdy8jBSxODnk1ntS099TvWQ3NsQq7pJTJhQNq89/MVqfYbRp9HmlMxRo5kTY0RJHUnuBTnBLHt8gnc7Mx7asdTv3vfEXwIZzAiFi4O3g+mCeeKz1jBsJEoeEtIFjfOAh8/uq71+2U6LbSwcOdSuUlKtyczHGRnyBwajb6ezX8VqR83nc7ltrq3TqMk9/x4pJNRomSuQrsa23yIDMpkO11k4I5+kvHYVr/AGaeRmEzz3JBVNxce6nXAx5ZPHNR0nQ4YAXZCF3e62A28bRg/HOe1XVtbRwyBkLYC4CtuIznzI+yspUXGNGe9hQ6peRDaTHNIvJx0f4etaG/1CGxgDzzQxupY4aTLdPqgdfgazHshhNQ1McnF5Km0HHU5/7cUH2/2KbeNpfDeWMgRlQd2Dk5PbtWqT6gr+I1B7Wox2ifJCEALF0J8snp1561KP2s8NFjNzMCoAOIlI4/2q+YzKwYKduQOx4NdCjAygz3ro2Gbl+C3bTLnT9RufHEiBkmVRImCRtPPlj7atNI9nbG60uadjcSSO8nhyIBiNF6MR055znjjip6m2uXUc13qESLaskgR4+gyG2gHv0NUsGqXKWBhEhK4MbIrEnG3jjyznpTV1yFcFjqLLpmsE2c8hky4bn6GQCfxJFOWftCiO3jxA7wQQzc89aoJbgz6h4zjhkLEZ74HH40G4MaoMybW8x1zVOKfcSk0b3Q9U0medrj5OcqAoIUtjJ9RkdaupLzTZLXxJokjV1JG6A9AcHoPT8a+S2mpyWSSxoqsHxksenOeMGnBrsogVHijeNMoFDcgZzxWbxlKaPqns7NbQ6f4S70aSWR8CNve97BPT4UbUr6zSNZHnKLBudj4bcYx6eo+8V810rW0a/xDmAykhfGAZQSRxu7DIHai6hdXplnjVkSRixJKjB95T6+XlU7HZW5UaGy9s7VL8zC3vYlfEbO65CqSTnGMda1DTw6rbsrsJ4Nw3KycZGDgg9+RXyKeG4W2TctuoU4LKzFm59a0mhaxcwWbBGGzxCeU5JwP0qZwS5QRk/Jrm0nTxx8itj/APUKWm0XSw+5rC0yQc/M4yPXnkVVprN03vSSKue20VG51mUREmQGQKcDA8qVSKtFnFDpUjjbZ2TR7chwgJP2faKdu2tbjThZSyiO2AAVFTGMdAPKsFYazc2sTKrkKEX3s4PQDz9BRb7VLi5t9njbVbqwHPTsc1W12TuQ3Np+g2tg81hdvFI4yA7fS78/d29KsV9tra7EOnWsEqu5jj8YSDHVQR59Mj7awhtJzAAk6sj87Wz+ZNc0+2ltNQt2lGB4qnKnP+OlWo+ydzPqUc2nQBI5bWHIVAMQrk+6SScj0oF3qmnWmorcPmWCaMjaY8bCCOnGcHnz6VRfKFnvCxcbVK7Rkc4Vhxz1zSrRicD3wEjZi/Az9I9BUbeR7i2vPaO2R4zbLgCPDAEjnt9Wqi49o55mQwhw2zb9LJI4z28xVNLL8p8SWyWMwx5G6VlLHHpn+VKC8e3tUlt5JIrrG7IRQq89OnWtFhXcnqGt0u8gu2W2t7ZbW5DyG8llP02Vt27Hnx9mO+aU1i8064NsWuDMtop2eDgktkcY6Y4FZWC/uEl8dpSZJGYyE9GyeQfQ1Ce7dncgxqjMcKBwOpwPvrTpV8id/gu5rrTPl5u7izmyzbtp2hWB56Hpxkik1jiZQw8LBGeZF/WgNCLW1MrxCTlV3M3Ac84A9BQ1v49o+Zj6fxfrQkvANsZTWLq8luYZWmKiGXaGkLAYB7Gqs3DvbiPa6FRzn63wpyycG5uBx/Ry9/Q1yO3a7QbYwFzw7Nx0/GgCu3NId5Tj1BxUuTyc/ZWn1FVuNGtbOK3gjli+nJu5bGeOme/c8VS/ue5J48L/AIh/SiworZWKP0IB9Kat4gYsyFhzk5GKO2j3JIA2En/W/wB1TXRrvI9xDnt4goCiUCRONhYZbvsJqxtr1n1BI7stIqfNhmOGI7dutWM9raH2cihhsv8ASSkF5GYc/b9g46cms/BYX0NwrShQzv8AVbripfI0qNTJFp0qkSwzlM5wJx/ZqcS2UcWy2ikVQdx3yZz+AqpEF3jkE/7Qr3ye6P1T/vCo2jsuGeE9Vfj+KgzR2067ZkkKjyfB+/FVohmH9K6rn+MUUW0gGQT/AL1G0djkdvpiLgRXfTGTKv8AYr3ybTBz4Vz1/wDPH9mkmgmPRQPMlqibSb+sPvopisaWCwjTEsVwUVuGWUcDt9X8aHdvpUEJbZM0ijKA3CnPl9XzpZ7KZ1IMm0ehpCbRJW6SofjmmohY5Y3a3ZWKF4LdsEu8qhsDA7+fXtSMt5A9wBcNJMmQM9F9B5D7qEuhXaAqlxGBj1pptNY2YgZk3YwXwT59uP510xzKCSijJwcnyxK3ZFeZVQDa/XHWpSScE4AHUnFT/dUqszCVTuOTkf31GTSy6kPNKDjgCPI/A1otTS7EdK2VdxM20MnRmbgd+lRgnlXeU+qpOCM9eOM9/XrRpLJ1BjILCNj7wGAennQtpjRgBnIwfUVg5NmqSQS0Jl3uz4YZOTzuPTv8TXVMO0e8enktJxOY/eGeCMirBL0bF/zW3PHUrSQMvNAEVheTSnwJ2KuCjcgYYNn/AJcfAmr/APfzM2+G1slVk2kCPII3bvOsrYKDdT9f6KXv/Caa0oBo5AckK2Bz0oY0aIa+7cLb2yA9Qi4+7yx146HJ71NvaKRgY107T8HnBiOAcYHfgYJwPWqOZQqkqMEDNMoiqoAGMgE/HFSMsm1pnnWZ7O0yrE4EWM53cHzA3YwfIUvea/HfoLXwLdCZN2YkIORn9TVdcsVtZGU4YdDSWmAfKGbuFPNAFyF8+PSlZ8G/gUdACaZHHSkZSf3sBk4xSGWPbrXRnzrsajGf516Pk8+ZqWApfwrLESWClRkE0nY34U+HNIAB3JJp+9UG0lyPq1ReGvXB+81cVYnwzQJOkg3I4YHyrpaqrTyUYqpIB6irUKMD4VI0RY1HdRNoJ/vrxjXHT8aAAsagTmiFF8vxrwRfLz70wFZZI4/puq/Gg/LIO0oI+Br2qou1Dg/fVY0anqPxqkiWywlu4pAQ8oIPnSjWcLgmKQfClzGoPf7zXNi5zz95p7RWK3lg8YLRkEE8il0Vti/CrQFlOAzY8smjiNMD3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6" name="AutoShape 8" descr="data:image/jpg;base64,/9j/4AAQSkZJRgABAQAAAQABAAD/2wCEAAkGBg4QDhUMDBQWFA4RGBYXGRIUFyMeHxwfHxsVIB8hFR8XHyYqIyUvGRQSKzQsLDMsLCwsGCU7OzAqQSY3OCkBCQoKDgwOGg4PGjUkHiQ0NTU1NTUqLDUyLDIpLzQ1LzUsLCwsLSk0LykqLCwtNDQtLC0pKzUrKTUvNTAuLDU1LP/AABEIAHgAoAMBIgACEQEDEQH/xAAcAAEAAwADAQEAAAAAAAAAAAAABgcIAwQFAgH/xAA0EAABAwEGBAQFBAMBAQAAAAABAAIDBAUGETFBUQcSIWETIoHBQmJxsfAUMlKRM6HRJBX/xAAbAQEAAgMBAQAAAAAAAAAAAAAAAwUBAgQHBv/EACwRAQABAwIEBAUFAAAAAAAAAAABAgMEETEFEiFhIkGxwRNScdHhBjIzQlH/2gAMAwEAAhEDEQA/ALxREQEREBERAREQEREBEUevhfCGz4eZ2Dp3jyRb93bN+61qqimNZTWLFy/ci3bjWZe26siEggLm+K4FwZj1IGZA26rmWcKm36qSq/XOkd+ox5g8abBuw7K47jX5jr4/ClwbVsHmbo4fyZ7jRctnKpuVcuy84jwC9h2ouxPNH9u0/buliIi7HzoiIgIiICIiAiIgIiICIiAiKPXwvhDZ8PM7B07x5It+7tm/da1VRTGsprFi5fuRbtxrMl8L4Q2fDzOwdO8eSLHPu7Zo/wBqi7UtSapmdUVDi6R+Z9hsEtS1JqmZ1RUOLpH5n2Gw7LqqkyMibs9nqPCeE28C3rvXO8+0dvUU24cXOnqJ21zi6OnidiHjoXEaM7bn0+nFcO4b654qKgFtG055F5Gje25/BdVPTsjYI4wGsaAA0DAADZTYuNzeOrZV8d43FmJxrPWqd5/zt9fRyIovfi/EVnRYDB9U8eSPb5n9vv8AaP8AD3iWahworRcPHcfJLkHY/C7DoDtvlnna80a6PNZv0RX8OZ6rIREWycREQEREBERAREQERfEM7Ht543BzTk5pxG2Y7goPBvhfCGz4eZ2Dp3g8kWOfd2zfuqMtS1JqmZ1RUOLpHnqfYbDsrrvvciOvj52YNqmDyv3H8X9u+ipCtopIZHQTNLZGHAtOiqc2a+brs9C/TFOL8KZo/k89d9O3b338nApjcO4b654qKgFtG055F5Gje25/AuHcN9c8VFQC2jac8i8jRvbc/guqnp2RsEcYDWNAAaBgABssY2Nz+Ovb1bcc45GPE4+PPj85+X8+n1KenZGwRxgNY0ABoGAAGyjd+L8RWdFgMH1Tx5I9vmfsPv8AZfi/EVnRYDB9U8eSPb5n9vv9qHtC0JaiV1RUOL5XnEuP50HbRWdVWnSHluXl8nhj9xaFoS1ErqiocXyvOJcfzLsuui9S7t3Z66cU1OOubnnJo3d+dVEpYiap7rR4XX4lqgaGqDnyxtxE2GOLcsJDvsdfrnYa8i7N2YKCAU9OOub3nN53d7DRdu1bYp6SL9RWSNiiBDed5wGJOAC6I106vo7NNVNERXOsu4i/GuBGI6g6r9WUoiIgIiICIqR4wcYOXnsmyX+bq2aoact2Rka7nTIdgcYOMHLz2TZL/N1bNUNOW7IiNdzpkO0M4WcU5bKlFNUkvs6Q+ZuZjJ+KP3Gv1zr1EG3KKuinibPA4PikAc17TiCDqF4947lUdc9klQCHsI8zehc3+Lu3+ws+8LOKctlSimqSX2dIfM3Mxk/FH7jX656aoa6KeJs8Dg+KQBzXtOIIOoWtVMVRpKWzfuWK+e3VpPZ909OyNgjjaGsaAA0DAADZRu/F+IrOiwGD6p48ke3zP2H3+0hrzL4T/wBPymblPIH/ALebDpzYaYrNtuvqjVSGv5v1PN5+bPH/AJhhhh0wyWKp0jor8zIqtx03nzcFoWhLUSuqKhxfK84lx/Mu2i66L1Lu3dnrpxT0465uecmjd351UO6iiJqnTeS7t3Z66cU9OOubnnJo3d+dVft2bswUEAp6cdc3vObzu72GiXZuzBQU4p6cdc3PObzufYaLmt+36ahpn1lY8MhYM9SdA0ak6BTU06LzGxotRrO5b9v01DTPrKx4ZCwZ6k6Bo1J0CyzxC4g1Nr1PiSYspmE+FAD0aN3buOp9AnELiFU2vU+JJiymYT4UAPRo3du46n0Cia3di3+EHF80pbZdqO/8pwEUzj/j2a/5O/w/TLQbXAjEdQdQsQ09O+R7Yoml0jyGta0Ykk5AAa4rWXC+79bQ2ZHTWjJzyjqGZ+E3pgzm1w69hjgOgQS1ERARFSPGDjBy89k2S/zdWzVDTluyMjXc6ZDsDjBxg5eeybJf5urZqhpy3ZERrudMh2opEQEUouFcKptap8GHywMwMs5HRg93HrgPZX5b3BqzZ7NbZ9OwRSQgmKfDF3MczIfiBOf+sMEGW1YXCzinLZUopqkl9nSHzNzMZPxR+41+ucOt+wKmhqX0dYwsmYctCNC06g6Fecg25Q10U8TZ4HB8UgDmvacQQdQo1fq4sdoRc8eDKtg8r/5fK/t30VFcLOKctlSimqSX2dIfM3Mxk/FH7jX656aoa6KeJs8Dg+KQBzXtOIIOoWJjVpXRFcctTPFlXPrKisNntYWysPn5h0YN3dtt9Fe92btQUEAp6cdc3PObzufYaL1RE0EuAHMcMTh1OGWP9ldC37fpqGmfWVjwyFgz1J0DRqToFimnRBYxqbPXeS37fpqGmfWVjwyFgz1J0DRqToFlniFxCqbXqfEkxZTMJ8KDHo0bu3cdT6BOIPEKptep8STFlMwnwoAejRu7dx1PoFE1s6hclPTvke2KJpdI8hrWtGJJOQAGuKU9O+R7Yoml0jyGta0Ykk5AAa4rSfCbhOyzWCtrQHWg8dBmIgdG/NufQdwcJ+E7LNYK6tAdaDx0GYiB0bu7c+g72YiICIqR4wcYOXnsmyX+bq2aoact2Rka7nTIdgcYOMHLz2TZL/N1bNUNOW7IiNdzpkO1FIiApRcK4VTa1T4MPlgZgZZyOjB7uPXAeyXCuFU2tU+DD5YGYGWcjowe7j1wHstT3cu5TWfTNo6NvLEz+3HVzzqT+ZIF3LuU1n0zaOjbyxM/tx1c86k/mS9REQRTiFw+prXpvDkwZUsB8KcDq07O3adR6hZYt+wKmhqX0dYwsmYctCNC06g6FbSUU4hcPqa16bw5MGVLAfCnA6tOzt2nUeoQZHVhcLOKctlSimqSX2dIfM3Mxk/FH7jX65w637AqaGpfR1jCyZmmhGhadQdCvOQbLtK9tDT0P/1JZW/pOUOa9px5scgzcnb/AIswcQuINTa9T4kmLKZhPhQY9Gjd27jqfQKOSWjM6FtM6RxgjLnNjLjytJwxLRpjgusgLkp6d8j2xRNLpHkNa1oxJJyAA1xSnp3yPbFE0ukeQ1rWjEknIADM4rSfCbhOyzWCtrQHWg8dBmIgdG/NufQdwcJ+E7LNYK2tAdaDx0GYiB0b8259B3sxEQEREER4o01pyWXIyxzhN8Yb+9zMDzCIjJ2XcjHDqsluaQcD0I0K3Eqg4v8ACAVQdallt/8AUMXSwtH+TdzPn7fF9cwz2pRcK4VTa1T4MPlgZgZZyOjB7uPXAeyXEuBVWrVeBECyFhHizEdGDbu44HAfbBanu5dyms+mbR0beWJn9uOrnnUn8yQLuXcprPpm0dG3liZ/bjq551J/Ml6iIgIiICIiCKcQuHtNa9N4cmDKlgPhTgdWnZ27TqPULLFv2BU0NS+jrGFkzDloRoWnUHQraSinELh7TWvTeHJgypYD4U4HVp2du06j1CDI65KenfI9sUTS6R5DWtaMSScgANcV6Nr3YrKWsNnTxO/UhwaGNGPNj+0x4fuB0wWguE3CdlmsFbWgOtB46DMRA6N+bc+g7g4T8J2WawV1aA60HjoMxEDo3d259B3sxEQEREBERAREQcNPRxR83hMazncXu5Wgczjm52GZOA65rmREBERAREQEREBERB1JrKp3zMqpI2OniDgyQtHM0HPlOi7a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8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HAABAAEFAQEAAAAAAAAAAAAAAAcBAgMEBggF/8QAOhAAAQQCAAMGAgkDAgcAAAAAAQACAwQFEQYSIQcTMUFRYSKxFCMyQlJicYHBFXKhM9EWJUNTkcLw/8QAGwEBAAIDAQEAAAAAAAAAAAAAAAIEAQMFBgf/xAAkEQEAAgIBBAEFAQAAAAAAAAAAAQIDBBEFEiExEyJBUWGhwf/aAAwDAQACEQMRAD8AnFERAREQEREBERAREQEVFRzg0EnoB4koLkVoeCAQQQfAhXICIiAiIgIiICIiAiIgoFVEQEREBERAREQERWkgeKCpPuoy7QuNW8kmIxcrXc22zzDroebQr+0Hjcwl+Kw7wZCNTTtd9n8o91GdWtNdsMgrxukmldprANlxVDY2PPx09vW9F6LHEbWz4iPMR/spH7OOMXExYTIcz3b5a0utn+0/wVJ48AuR4I4RhwNds9lrZMhIPjf/ANsfhavs5HiDGYy5XqXLLY5pzprfT3PoFZwxauOO9wur5tW+1a2COI/kz+YfWRWscHDYOwR4hXLc54iIgIiICIiAiIgIiICIiAiIgIixzTRwxvlle1kbGlznOOg0DxJKC8+C4jtMzOTx2OENKB7Yphp9oeDPb2PuvlRdtHDsmfGO5JhUMndi+SO7/XXiBvzUh2K9fIVXxTMZNBM3qPEOBUMlZtWYiVnUzUw565L17oj7POVavPbssirxulmkOmtaNklTPwPwdBgoG2rLRJkHt+Jx/wCmPQLZ4a4NocP2JrEO5ZXuPI946xt9AruL+KK/D9QgEPuvb9VF/J9lXwa8Yvqt7dfrfXoz1+PFPFI9/tTi/iivw9TIb9Zbk6RRDyPqfQKG71ue9ZktX5jNK/q5x+SXbk9+1NcuSF80h5nE/wALqOB+EHZmUXMixzaDPst8DI7/AGUpmck8R6fP8uTJuZOynp1vZlYys2ILbzd1I/hrSPHxuHn+y7ULQuW6OGxslm1LHWp149uc7o1rQokpduUL+KpIbVYR4Jx5I5g096387h5g+g6hWKxxHDuYqdlIrMpqRY680diFk0EjZIpBzMe07Dh6grIstgiIgIiICIiAEREBERARFZLKyGJ8sr2sjY0uc5x0AB4koE0rIY3SSvaxjQS5zjoAD1K869rnaY/Pyvw+BmezFMJbNI06Nkj/ANfmru1vtOkz0k2EwchZi2u1LMOhsEeX9nzUX1K0961FWqxPlnlcGxxtGy4nyCDCHeelLfZH2nuw5iwnEEpON3ywWHHZrk+AP5fl+i+3iew2s/hl7cnadHmpRzNex244fRpH3vcqGs9hb/D+Umx2ShMU8TtHfg4eRB8wUHsxr2vja6MhzXDbSD0I8lC/HmJv4/Ly2r0rp4JnExTHyH4Svj9kfae7FPiwnEUzn0HEMr2Xu39HP4T+X5fop5t06mTq91ajjngfpwDuoPoQoXr3QrbOvGenbzwijgfhCTMTsu3mFtBh6NcP9U/7KVbVmliMc+ezJFWp12bc53RrWhLVilh8c+xYkjrU6zNueejWNC81dqPaJY4uuGpTLocRA893HvRmP43fwPL9VmtYrHhnX164K8Qt7Tu0S1xfcNao58GIid9XDvRlI8Hu/geS5HCYi9nMlDQxcDp7Mx01o8vUn0HumExN3O5ODHY2Ez2ZnaY0dP1JPkB6r1B2c8CUuDMZyjlmyMwBs2NeP5W+jR/nxUlhtdn/AAqeEsJHRffntyEAv537Yw+jB5Dr+66hEQEREBERAREQEREBEVCdBBbLIyJjnyOaxjQS5zjoADzK889rfaa7OSSYXBSuZjWOLZp2O19JI8h+X5roe37N8QVIY8dXgdBh7DB3lmM9ZXebCfIe3n+ygytWmtWY69aN0s0rg1kbBsuPkECpVnu2Y61WJ808rg1kbBtzifIBek+yrs3h4WrNyGTaybLzNBJ0CK4P3W+/qf2VvZV2aw8MV2ZLKxslzMg36iuD91vv6n9lJIGkDXRcj2h8DUeMsYWShsOQiafo1nX2T6H1b8l16oRtB4vzmHvYLKT47JwOhsRHRBHQj1B8wVJfZT2qDCxsw/EkpdjmNPcWCC50P5TrqW+np+ilbtE4EocZ44Mk1BkIgfo9kDqPyu9Wn/C8uZrE3cJkZsfkoHQ2YXcrmu+Y9QfVB2Pah2jWeLrhqUi+DEQu+CPfWY/jd/A8lxuHxV3M34qONrvnsyu01jR/k+g90xGLuZnIwY/HQmWzO7lYwfM+gC9QdnHANLg3H76TZKZup7OvL8LfRvzQV7OeAqXBuO0A2fJSgGxZLdH+1vo0f5XZhEQEREBERAREQEREBEVHHQQVRYw//wC2qGQa2SAPVBr5jF08zj5qGRrtnrTN5XscP8j0PuuP4F7MMXwlfsXhIblhziIHysH1LPQe/uu4MjRrbgN+6qXgfeH/AJQXhVWLvG/iB/Qq7nA8eiC9FjLx06+KCQdeqC8j2XI9oHAeP40pMbNqvei/0bbW7LRvq0+oK6sP3v02heB4kIOR7P8AgDH8GVZRE4Wrsx+O09gDteTR6D5rslYHb8FTn6b2gyIsfONb5hr12qd4DrRB34aPigyosfeN6jmHT3WOezHBG+SV7WsYC5xJ8AOpKDYRa8Nhk0TJGkhr2hw5hynR69QeoV/eAjYII8fFBlRY+ceZA/Uq5p2guREQUXxeL22JeHrleoyR01hogb3YJI53BpPTw0CTvyX20QRJ/T82zK2i+vkpcfZZavBsALZInjngY1u+mzG5rgDrZas+N4diuYOhTtYU907LNAkdXki5oQwF0nduJMXNycpB6EknzUqIgjetwzWv2sW+9iS9r7tuaTvYiO6iHMI2H0G+XQ89LXip2sjjJobuNuSNo0rhljswENlsyyczWtH3g0DxHTRHXxUoIgijI8PR0w/GMwlyaU04m40wB3cxzn/Vkc4HTHhwaS4+Q6Le4+p52S0LOMbYlko4/uTyNOpzO7keRrzaAH9B00pJVEEXTwcRuy9u7VpW4oX4+zTx7mSEOa1jRyczNDlc5zXOBJ8wqmhIa4bwviMnRYwyWGusF7DLIyBzQQ129OLpANn7Rbvrra7LibPnCGoxlZkz7LpADJYbC1oYwuJLj08AtCjxiLwjsRYyy3Hl8UUtpz2ju5JA0gcniQOdoJ9/RByM2Dnvwuq8O0cjjaNv6PDI+wx7XvmYXSGUtd1GuVrS465i7zVOXiXIYyjNJirLDFc/qF1pLmObK6cFrWNI28NYDsfmHjpdHU49fbrTzQYoSOjrOtCOO6xxDGu07n0PgdrwB8eo8l9JvFBZUty2aDmS1qkNl0TZg7bZHODQD+jd/v7IMXCWR2zJRSVr8dgWrFiQTVZGt0XnlDXEad0A0AuENOy/CvlqYzJVhZgjiyMj6krjLNJM17j3Xi8MaHjm6b5tdfKRKHERuX+6+gSR03PlZDadMz4zGSHHk+0GnR0evh5dCrMRxbXycWPeyrYiNy0+uGSjTmajdI1xHo5rQR/cg5vK02w8BU6tOm5sVm8x0whxMrQGhxcS6DZdo8jQevXa024r/m2CbVxdiRjGxcobRkrxBpeXPlYQ7cLx95r98w0PNSs3qFVBE2TwFp1bLV8Fgyya/Zn71/MYdVoyAGtcQer3gO0PEcx81sy4I33277cVNBdnr0YBK6J3MHv0ZXk+oa7lcfLSlBEEUsxsk9riR8mGtztlgneTYge1/el45YtglszRoOa5ui0DSvtYBuOkbB/TrLsRXFWG7FVie4zjle955R1eDIY+bX79NqU0QRdla+WnrYqvicNdr4/HyRWXwzTnvGPdKC1g8ecNZvbd9OYDfwkKTm+O1eiAiIgIiICIiAiIgIiIPl5XCVcpbpT3GiRtRz3NiexrmvLm8vUEeW1pz8LwTZF1gW7LKslhlqak0ju5ZWa5XHpsfZaSAQCWhdAiDmKfBlOlWfBXsTsZLSNSfla0d946e7p9sbPX36+SyXuFIrcrSL9uKN1eKvZiZyEWGRnbdkglp6nq3XiujRByNvgSrame437TIfre6hYGah73YkDXa5tHmd8JOgTseAV3/A1OrKyTDW7OO7uVkrRHqUB7WOZv6zm8Wv1r8o999YiDFVjfFXjjmlM0jWgOlc0NLz66HQfssq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1619672" cy="66693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Gina\Documents\2010_2011\Mediateca 20102011\Bons Métodos, Bons Resultados\portal do ine\home_page.png"/>
          <p:cNvPicPr>
            <a:picLocks noChangeAspect="1" noChangeArrowheads="1"/>
          </p:cNvPicPr>
          <p:nvPr/>
        </p:nvPicPr>
        <p:blipFill>
          <a:blip r:embed="rId2" cstate="print"/>
          <a:srcRect r="1564" b="74248"/>
          <a:stretch>
            <a:fillRect/>
          </a:stretch>
        </p:blipFill>
        <p:spPr bwMode="auto">
          <a:xfrm>
            <a:off x="1259632" y="2636912"/>
            <a:ext cx="7455581" cy="2563696"/>
          </a:xfrm>
          <a:prstGeom prst="rect">
            <a:avLst/>
          </a:prstGeom>
          <a:noFill/>
        </p:spPr>
      </p:pic>
      <p:pic>
        <p:nvPicPr>
          <p:cNvPr id="11" name="Picture 12" descr="http://casa.sapo.pt/news/multimedia/imagens/86E6530FD0974431B11402C0BC2409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BIBLIOTECA DIGITAL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2530" name="Picture 2" descr="C:\Users\Gina\Documents\2010_2011\Mediateca 20102011\Bons Métodos, Bons Resultados\portal do ine\biblioteca_dig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913934" cy="491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DOSSIÊS TEMÁTICOS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2531" name="Picture 3" descr="C:\Users\Gina\Documents\2010_2011\Mediateca 20102011\Bons Métodos, Bons Resultados\portal do ine\dossiês_temátic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596336" cy="504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CALENDÁRIOS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3554" name="Picture 2" descr="C:\Users\Gina\Documents\2010_2011\Mediateca 20102011\Bons Métodos, Bons Resultados\portal do ine\calendári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308304" cy="480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48464" cy="964704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/>
              <a:t>Que outra informação disponibiliza?</a:t>
            </a:r>
            <a:endParaRPr lang="pt-PT" sz="4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123728" y="1484784"/>
          <a:ext cx="66720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Gina\Documents\2010_2011\Mediateca 20102011\Bons Métodos, Bons Resultados\portal do ine\conceitos.png"/>
          <p:cNvPicPr>
            <a:picLocks noChangeAspect="1" noChangeArrowheads="1"/>
          </p:cNvPicPr>
          <p:nvPr/>
        </p:nvPicPr>
        <p:blipFill>
          <a:blip r:embed="rId7" cstate="print"/>
          <a:srcRect l="69315" t="5971" r="11028" b="86566"/>
          <a:stretch>
            <a:fillRect/>
          </a:stretch>
        </p:blipFill>
        <p:spPr bwMode="auto">
          <a:xfrm rot="19981285">
            <a:off x="193959" y="2426315"/>
            <a:ext cx="2736304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964704"/>
          </a:xfrm>
        </p:spPr>
        <p:txBody>
          <a:bodyPr>
            <a:noAutofit/>
          </a:bodyPr>
          <a:lstStyle/>
          <a:p>
            <a:pPr algn="ctr"/>
            <a:r>
              <a:rPr lang="pt-PT" sz="3600" dirty="0" smtClean="0">
                <a:hlinkClick r:id="rId3"/>
              </a:rPr>
              <a:t>Como pesquisar na Base de Dados</a:t>
            </a:r>
            <a:br>
              <a:rPr lang="pt-PT" sz="3600" dirty="0" smtClean="0">
                <a:hlinkClick r:id="rId3"/>
              </a:rPr>
            </a:br>
            <a:r>
              <a:rPr lang="pt-PT" sz="3600" dirty="0" smtClean="0">
                <a:hlinkClick r:id="rId3"/>
              </a:rPr>
              <a:t> do Portal do INE?</a:t>
            </a:r>
            <a:endParaRPr lang="pt-PT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15816" y="1628800"/>
            <a:ext cx="60486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+mj-lt"/>
              </a:rPr>
              <a:t>1º – Seleccionar sucessivamente: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2400" dirty="0" smtClean="0">
                <a:latin typeface="+mj-lt"/>
              </a:rPr>
              <a:t>informação estatística</a:t>
            </a:r>
          </a:p>
          <a:p>
            <a:pPr lvl="2" algn="just">
              <a:buFont typeface="Wingdings" pitchFamily="2" charset="2"/>
              <a:buChar char="Ø"/>
            </a:pPr>
            <a:r>
              <a:rPr lang="pt-PT" sz="2400" dirty="0" smtClean="0">
                <a:latin typeface="+mj-lt"/>
              </a:rPr>
              <a:t>dados estatísticos </a:t>
            </a:r>
          </a:p>
          <a:p>
            <a:pPr lvl="3" algn="just">
              <a:buFont typeface="Wingdings" pitchFamily="2" charset="2"/>
              <a:buChar char="Ø"/>
            </a:pPr>
            <a:r>
              <a:rPr lang="pt-PT" sz="2400" dirty="0" smtClean="0">
                <a:latin typeface="+mj-lt"/>
              </a:rPr>
              <a:t>base de dados</a:t>
            </a:r>
          </a:p>
          <a:p>
            <a:pPr algn="just"/>
            <a:r>
              <a:rPr lang="pt-PT" sz="2400" dirty="0" smtClean="0">
                <a:latin typeface="+mj-lt"/>
              </a:rPr>
              <a:t>2º  -  Consultar a informação por 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2400" dirty="0" smtClean="0">
                <a:latin typeface="+mj-lt"/>
              </a:rPr>
              <a:t>tema</a:t>
            </a:r>
          </a:p>
          <a:p>
            <a:pPr lvl="2" algn="just">
              <a:buFont typeface="Wingdings" pitchFamily="2" charset="2"/>
              <a:buChar char="Ø"/>
            </a:pPr>
            <a:r>
              <a:rPr lang="pt-PT" sz="2400" dirty="0" err="1" smtClean="0">
                <a:latin typeface="+mj-lt"/>
              </a:rPr>
              <a:t>sub</a:t>
            </a:r>
            <a:r>
              <a:rPr lang="pt-PT" sz="2400" dirty="0" smtClean="0">
                <a:latin typeface="+mj-lt"/>
              </a:rPr>
              <a:t> tema</a:t>
            </a:r>
          </a:p>
          <a:p>
            <a:pPr lvl="3" algn="just">
              <a:buFont typeface="Wingdings" pitchFamily="2" charset="2"/>
              <a:buChar char="Ø"/>
            </a:pPr>
            <a:r>
              <a:rPr lang="pt-PT" sz="2400" dirty="0" smtClean="0">
                <a:latin typeface="+mj-lt"/>
              </a:rPr>
              <a:t> nível geográfico</a:t>
            </a:r>
          </a:p>
          <a:p>
            <a:r>
              <a:rPr lang="pt-PT" sz="2400" dirty="0" smtClean="0">
                <a:latin typeface="+mj-lt"/>
              </a:rPr>
              <a:t>3º  - </a:t>
            </a:r>
            <a:r>
              <a:rPr lang="pt-PT" sz="2400" dirty="0" err="1" smtClean="0">
                <a:latin typeface="+mj-lt"/>
              </a:rPr>
              <a:t>Selecionar</a:t>
            </a:r>
            <a:r>
              <a:rPr lang="pt-PT" sz="2400" dirty="0" smtClean="0">
                <a:latin typeface="+mj-lt"/>
              </a:rPr>
              <a:t> o indicador pretendido (por defeito aparece a visualização em quadro)</a:t>
            </a:r>
          </a:p>
          <a:p>
            <a:endParaRPr lang="pt-PT" sz="2400" dirty="0" smtClean="0">
              <a:latin typeface="+mj-lt"/>
            </a:endParaRPr>
          </a:p>
          <a:p>
            <a:r>
              <a:rPr lang="pt-PT" sz="2400" dirty="0" smtClean="0">
                <a:latin typeface="+mj-lt"/>
              </a:rPr>
              <a:t>4º - Clicar em visualizar gráfico se for este o formato pretendido</a:t>
            </a:r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pPr lvl="1">
              <a:buFont typeface="Wingdings" pitchFamily="2" charset="2"/>
              <a:buChar char="Ø"/>
            </a:pPr>
            <a:endParaRPr lang="pt-PT" sz="2400" dirty="0"/>
          </a:p>
        </p:txBody>
      </p:sp>
      <p:pic>
        <p:nvPicPr>
          <p:cNvPr id="2050" name="Picture 2" descr="http://t1.gstatic.com/images?q=tbn:ANd9GcQlWws2Mi3_h_C3FcAhtIDLBdscmVQKDslTsBoaZyIntq0Z-p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12378">
            <a:off x="232646" y="2903410"/>
            <a:ext cx="24479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964704"/>
          </a:xfrm>
        </p:spPr>
        <p:txBody>
          <a:bodyPr>
            <a:noAutofit/>
          </a:bodyPr>
          <a:lstStyle/>
          <a:p>
            <a:pPr algn="ctr"/>
            <a:r>
              <a:rPr lang="pt-PT" sz="3600" dirty="0" smtClean="0">
                <a:hlinkClick r:id="rId3"/>
              </a:rPr>
              <a:t>O que fazer com a  informação?</a:t>
            </a:r>
            <a:endParaRPr lang="pt-PT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60" y="177281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+mj-lt"/>
              </a:rPr>
              <a:t>Gravar quadro</a:t>
            </a:r>
          </a:p>
        </p:txBody>
      </p:sp>
      <p:pic>
        <p:nvPicPr>
          <p:cNvPr id="31747" name="Picture 3" descr="C:\Users\Gina\Desktop\2011-05-31_2134.png"/>
          <p:cNvPicPr>
            <a:picLocks noChangeAspect="1" noChangeArrowheads="1"/>
          </p:cNvPicPr>
          <p:nvPr/>
        </p:nvPicPr>
        <p:blipFill>
          <a:blip r:embed="rId4" cstate="print"/>
          <a:srcRect l="44417" t="16666" r="43055" b="22222"/>
          <a:stretch>
            <a:fillRect/>
          </a:stretch>
        </p:blipFill>
        <p:spPr bwMode="auto">
          <a:xfrm>
            <a:off x="1547664" y="3573016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3" descr="C:\Users\Gina\Desktop\2011-05-31_2134.png"/>
          <p:cNvPicPr>
            <a:picLocks noChangeAspect="1" noChangeArrowheads="1"/>
          </p:cNvPicPr>
          <p:nvPr/>
        </p:nvPicPr>
        <p:blipFill>
          <a:blip r:embed="rId4" cstate="print"/>
          <a:srcRect l="11389" t="22222" r="77222" b="22222"/>
          <a:stretch>
            <a:fillRect/>
          </a:stretch>
        </p:blipFill>
        <p:spPr bwMode="auto">
          <a:xfrm>
            <a:off x="1547664" y="1700808"/>
            <a:ext cx="720080" cy="720080"/>
          </a:xfrm>
          <a:prstGeom prst="rect">
            <a:avLst/>
          </a:prstGeom>
          <a:noFill/>
        </p:spPr>
      </p:pic>
      <p:pic>
        <p:nvPicPr>
          <p:cNvPr id="10" name="Picture 3" descr="C:\Users\Gina\Desktop\2011-05-31_2134.png"/>
          <p:cNvPicPr>
            <a:picLocks noChangeAspect="1" noChangeArrowheads="1"/>
          </p:cNvPicPr>
          <p:nvPr/>
        </p:nvPicPr>
        <p:blipFill>
          <a:blip r:embed="rId4" cstate="print"/>
          <a:srcRect l="33028" t="16666" r="55583" b="22222"/>
          <a:stretch>
            <a:fillRect/>
          </a:stretch>
        </p:blipFill>
        <p:spPr bwMode="auto">
          <a:xfrm>
            <a:off x="1547664" y="2564904"/>
            <a:ext cx="720080" cy="79208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411760" y="28529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+mj-lt"/>
              </a:rPr>
              <a:t>Imprimir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11760" y="37890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+mj-lt"/>
              </a:rPr>
              <a:t>Exportar quadro para formato </a:t>
            </a:r>
            <a:r>
              <a:rPr lang="pt-PT" sz="2400" dirty="0" err="1" smtClean="0">
                <a:latin typeface="+mj-lt"/>
              </a:rPr>
              <a:t>excel</a:t>
            </a:r>
            <a:endParaRPr lang="pt-PT" sz="2400" dirty="0" smtClean="0">
              <a:latin typeface="+mj-lt"/>
            </a:endParaRPr>
          </a:p>
        </p:txBody>
      </p:sp>
      <p:pic>
        <p:nvPicPr>
          <p:cNvPr id="15" name="Picture 3" descr="C:\Users\Gina\Desktop\2011-05-31_2134.png"/>
          <p:cNvPicPr>
            <a:picLocks noChangeAspect="1" noChangeArrowheads="1"/>
          </p:cNvPicPr>
          <p:nvPr/>
        </p:nvPicPr>
        <p:blipFill>
          <a:blip r:embed="rId4" cstate="print"/>
          <a:srcRect l="68220" t="16666" r="19252" b="22222"/>
          <a:stretch>
            <a:fillRect/>
          </a:stretch>
        </p:blipFill>
        <p:spPr bwMode="auto">
          <a:xfrm>
            <a:off x="1547664" y="4437112"/>
            <a:ext cx="720080" cy="72008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411760" y="465313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+mj-lt"/>
              </a:rPr>
              <a:t>Exportar gráfico para imagem (</a:t>
            </a:r>
            <a:r>
              <a:rPr lang="pt-PT" sz="2400" dirty="0" err="1" smtClean="0">
                <a:latin typeface="+mj-lt"/>
              </a:rPr>
              <a:t>jpeg</a:t>
            </a:r>
            <a:r>
              <a:rPr lang="pt-PT" sz="2400" dirty="0" smtClean="0">
                <a:latin typeface="+mj-lt"/>
              </a:rPr>
              <a:t>, </a:t>
            </a:r>
            <a:r>
              <a:rPr lang="pt-PT" sz="2400" dirty="0" err="1" smtClean="0">
                <a:latin typeface="+mj-lt"/>
              </a:rPr>
              <a:t>png</a:t>
            </a:r>
            <a:r>
              <a:rPr lang="pt-PT" sz="2400" dirty="0" smtClean="0">
                <a:latin typeface="+mj-lt"/>
              </a:rPr>
              <a:t> ou 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785786" y="6357958"/>
            <a:ext cx="7632848" cy="365125"/>
          </a:xfrm>
        </p:spPr>
        <p:txBody>
          <a:bodyPr/>
          <a:lstStyle/>
          <a:p>
            <a:pPr algn="ctr"/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0" y="620713"/>
            <a:ext cx="9144000" cy="331234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Ficha Técnica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Realização: Mediateca Escolar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Coordenadora do </a:t>
            </a:r>
            <a:r>
              <a:rPr kumimoji="0" lang="pt-P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Projeto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  </a:t>
            </a:r>
            <a:r>
              <a:rPr kumimoji="0" lang="pt-P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Gina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Rodrigues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pt-PT" sz="2000" b="1" dirty="0" smtClean="0">
                <a:latin typeface="+mj-lt"/>
              </a:rPr>
              <a:t>Equipa do </a:t>
            </a:r>
            <a:r>
              <a:rPr lang="pt-PT" sz="2000" b="1" dirty="0" err="1" smtClean="0">
                <a:latin typeface="+mj-lt"/>
              </a:rPr>
              <a:t>Projeto</a:t>
            </a:r>
            <a:r>
              <a:rPr lang="pt-PT" sz="2000" b="1" dirty="0" smtClean="0">
                <a:latin typeface="+mj-lt"/>
              </a:rPr>
              <a:t> : </a:t>
            </a:r>
            <a:r>
              <a:rPr lang="pt-PT" sz="2000" b="1" dirty="0" err="1" smtClean="0">
                <a:latin typeface="+mj-lt"/>
              </a:rPr>
              <a:t>Gina</a:t>
            </a:r>
            <a:r>
              <a:rPr lang="pt-PT" sz="2000" b="1" dirty="0" smtClean="0">
                <a:latin typeface="+mj-lt"/>
              </a:rPr>
              <a:t> Rodrigues, Mª José Rodrigues e Rosa Albuquerque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2010/2011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 descr="C:\Users\Gina\Documents\2009_2010_ foi para a pasta de recuperação\logotipos\Logo_ME_C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1883403" cy="1905561"/>
          </a:xfrm>
          <a:prstGeom prst="rect">
            <a:avLst/>
          </a:prstGeom>
          <a:noFill/>
        </p:spPr>
      </p:pic>
      <p:sp>
        <p:nvSpPr>
          <p:cNvPr id="18" name="Rectângulo 17"/>
          <p:cNvSpPr/>
          <p:nvPr/>
        </p:nvSpPr>
        <p:spPr>
          <a:xfrm>
            <a:off x="179512" y="607220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PT" b="1" dirty="0" smtClean="0">
                <a:latin typeface="+mj-lt"/>
              </a:rPr>
              <a:t>ES com 3º Ciclo do EB de Matias </a:t>
            </a:r>
            <a:r>
              <a:rPr lang="pt-PT" b="1" dirty="0">
                <a:latin typeface="+mj-lt"/>
              </a:rPr>
              <a:t>A</a:t>
            </a:r>
            <a:r>
              <a:rPr lang="pt-PT" b="1" dirty="0" smtClean="0">
                <a:latin typeface="+mj-lt"/>
              </a:rPr>
              <a:t>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964704"/>
          </a:xfrm>
        </p:spPr>
        <p:txBody>
          <a:bodyPr/>
          <a:lstStyle/>
          <a:p>
            <a:pPr algn="ctr"/>
            <a:r>
              <a:rPr lang="pt-PT" dirty="0" smtClean="0"/>
              <a:t>O que é o INE?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976" y="1772816"/>
            <a:ext cx="4320480" cy="4464496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>
                <a:latin typeface="+mj-lt"/>
              </a:rPr>
              <a:t>O Instituto Nacional de Estatística, IP (INE) tem como missão produzir e divulgar informação estatística oficial de qualidade, promovendo a coordenação, o desenvolvimento e a divulgação da actividade estatística nacional.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7" name="Picture 6" descr="http://marcasdasciencias.fc.ul.pt/imagem/db_marcadasciencias/imagens/original/7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964704"/>
          </a:xfrm>
        </p:spPr>
        <p:txBody>
          <a:bodyPr/>
          <a:lstStyle/>
          <a:p>
            <a:pPr algn="ctr"/>
            <a:r>
              <a:rPr lang="pt-PT" dirty="0" smtClean="0"/>
              <a:t>Como aceder ao Portal?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2080" y="1844824"/>
            <a:ext cx="3456384" cy="4464496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>
                <a:latin typeface="+mj-lt"/>
              </a:rPr>
              <a:t>Basta clicar em:</a:t>
            </a:r>
          </a:p>
          <a:p>
            <a:pPr algn="just"/>
            <a:r>
              <a:rPr lang="pt-PT" sz="2800" dirty="0" err="1" smtClean="0">
                <a:latin typeface="+mj-lt"/>
                <a:hlinkClick r:id="rId2"/>
              </a:rPr>
              <a:t>www.ine.pt</a:t>
            </a:r>
            <a:endParaRPr lang="pt-PT" sz="2800" dirty="0" smtClean="0">
              <a:latin typeface="+mj-lt"/>
            </a:endParaRPr>
          </a:p>
          <a:p>
            <a:pPr algn="just"/>
            <a:endParaRPr lang="pt-PT" sz="2800" dirty="0" smtClean="0">
              <a:latin typeface="+mj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050" name="Picture 2" descr="http://images.quebarato.com.br/T440x/oportunidade+na+internet+sem+custo+basta+clicar+e+ganhar+tatui+sp+brasil__60735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88469">
            <a:off x="1359687" y="2681041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964704"/>
          </a:xfrm>
        </p:spPr>
        <p:txBody>
          <a:bodyPr/>
          <a:lstStyle/>
          <a:p>
            <a:pPr algn="ctr"/>
            <a:r>
              <a:rPr lang="pt-PT" dirty="0" err="1" smtClean="0"/>
              <a:t>Home</a:t>
            </a:r>
            <a:r>
              <a:rPr lang="pt-PT" dirty="0" smtClean="0"/>
              <a:t> </a:t>
            </a:r>
            <a:r>
              <a:rPr lang="pt-PT" dirty="0" err="1" smtClean="0"/>
              <a:t>Page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1026" name="Picture 2" descr="C:\Users\Gina\Documents\2010_2011\Mediateca 20102011\Bons Métodos, Bons Resultados\portal do ine\home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940677" cy="5184576"/>
          </a:xfrm>
          <a:prstGeom prst="rect">
            <a:avLst/>
          </a:prstGeom>
          <a:noFill/>
        </p:spPr>
      </p:pic>
      <p:sp>
        <p:nvSpPr>
          <p:cNvPr id="9" name="Rectângulo arredondado 8"/>
          <p:cNvSpPr/>
          <p:nvPr/>
        </p:nvSpPr>
        <p:spPr>
          <a:xfrm>
            <a:off x="2339752" y="4221088"/>
            <a:ext cx="4032448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2339752" y="2420888"/>
            <a:ext cx="4032448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827584" y="2348880"/>
            <a:ext cx="1431776" cy="3168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arredondado 12"/>
          <p:cNvSpPr/>
          <p:nvPr/>
        </p:nvSpPr>
        <p:spPr>
          <a:xfrm>
            <a:off x="6516216" y="2348880"/>
            <a:ext cx="2088232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arredondado 13"/>
          <p:cNvSpPr/>
          <p:nvPr/>
        </p:nvSpPr>
        <p:spPr>
          <a:xfrm>
            <a:off x="6516216" y="4437112"/>
            <a:ext cx="2016224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339337">
            <a:off x="1770256" y="2005977"/>
            <a:ext cx="1284588" cy="288032"/>
          </a:xfrm>
          <a:prstGeom prst="rightArrow">
            <a:avLst>
              <a:gd name="adj1" fmla="val 61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2060"/>
                </a:solidFill>
              </a:rPr>
              <a:t>DESTAQUES</a:t>
            </a:r>
            <a:endParaRPr lang="pt-PT" sz="1200" dirty="0">
              <a:solidFill>
                <a:srgbClr val="002060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 rot="1339337">
            <a:off x="5531379" y="1894643"/>
            <a:ext cx="1491663" cy="288032"/>
          </a:xfrm>
          <a:prstGeom prst="rightArrow">
            <a:avLst>
              <a:gd name="adj1" fmla="val 61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2060"/>
                </a:solidFill>
              </a:rPr>
              <a:t>P. INDICADORES</a:t>
            </a:r>
            <a:endParaRPr lang="pt-PT" sz="1200" dirty="0">
              <a:solidFill>
                <a:srgbClr val="002060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 rot="19710173">
            <a:off x="1456267" y="4535440"/>
            <a:ext cx="1284588" cy="288032"/>
          </a:xfrm>
          <a:prstGeom prst="rightArrow">
            <a:avLst>
              <a:gd name="adj1" fmla="val 61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2060"/>
                </a:solidFill>
              </a:rPr>
              <a:t>EM FOCO</a:t>
            </a:r>
            <a:endParaRPr lang="pt-PT" sz="1200" dirty="0">
              <a:solidFill>
                <a:srgbClr val="002060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1339337">
            <a:off x="333382" y="2023331"/>
            <a:ext cx="1383223" cy="324800"/>
          </a:xfrm>
          <a:prstGeom prst="rightArrow">
            <a:avLst>
              <a:gd name="adj1" fmla="val 61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2060"/>
                </a:solidFill>
              </a:rPr>
              <a:t>INFORMAÇÃO</a:t>
            </a:r>
            <a:endParaRPr lang="pt-PT" sz="1200" dirty="0">
              <a:solidFill>
                <a:srgbClr val="002060"/>
              </a:solidFill>
            </a:endParaRPr>
          </a:p>
        </p:txBody>
      </p:sp>
      <p:sp>
        <p:nvSpPr>
          <p:cNvPr id="24" name="Seta para a direita 23"/>
          <p:cNvSpPr/>
          <p:nvPr/>
        </p:nvSpPr>
        <p:spPr>
          <a:xfrm rot="19513067">
            <a:off x="5296119" y="5291311"/>
            <a:ext cx="1558275" cy="249774"/>
          </a:xfrm>
          <a:prstGeom prst="rightArrow">
            <a:avLst>
              <a:gd name="adj1" fmla="val 61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2060"/>
                </a:solidFill>
              </a:rPr>
              <a:t>D. TERRITORIAIS</a:t>
            </a:r>
            <a:endParaRPr lang="pt-PT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48464" cy="964704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/>
              <a:t>Que informação estatística disponibiliza?</a:t>
            </a:r>
            <a:endParaRPr lang="pt-PT" sz="4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123728" y="1484784"/>
          <a:ext cx="66720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:\Users\Gina\Documents\2010_2011\Mediateca 20102011\Bons Métodos, Bons Resultados\portal do ine\dados_estatísticos.png"/>
          <p:cNvPicPr>
            <a:picLocks noChangeAspect="1" noChangeArrowheads="1"/>
          </p:cNvPicPr>
          <p:nvPr/>
        </p:nvPicPr>
        <p:blipFill>
          <a:blip r:embed="rId6" cstate="print"/>
          <a:srcRect l="2751" t="26286" r="79137" b="51129"/>
          <a:stretch>
            <a:fillRect/>
          </a:stretch>
        </p:blipFill>
        <p:spPr bwMode="auto">
          <a:xfrm>
            <a:off x="323528" y="1628799"/>
            <a:ext cx="2304256" cy="433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DADOS ESTATÍSTICOS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18434" name="Picture 2" descr="C:\Users\Gina\Documents\2010_2011\Mediateca 20102011\Bons Métodos, Bons Resultados\portal do ine\dados_estatístic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256725" cy="506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DESTAQUES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19458" name="Picture 2" descr="C:\Users\Gina\Documents\2010_2011\Mediateca 20102011\Bons Métodos, Bons Resultados\portal do ine\destaqu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251617" cy="4798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PUBLICAÇÕES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0482" name="Picture 2" descr="C:\Users\Gina\Documents\2010_2011\Mediateca 20102011\Bons Métodos, Bons Resultados\portal do ine\publicaçõ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556174" cy="493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9647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hlinkClick r:id="rId2"/>
              </a:rPr>
              <a:t>ESTUDOS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632848" cy="365125"/>
          </a:xfrm>
        </p:spPr>
        <p:txBody>
          <a:bodyPr/>
          <a:lstStyle/>
          <a:p>
            <a:r>
              <a:rPr kumimoji="0" lang="pt-PT" sz="1800" dirty="0" smtClean="0">
                <a:latin typeface="+mj-lt"/>
              </a:rPr>
              <a:t>Mediateca Escolar – Projecto Bons Métodos, Bons Resultados </a:t>
            </a:r>
          </a:p>
        </p:txBody>
      </p:sp>
      <p:pic>
        <p:nvPicPr>
          <p:cNvPr id="21506" name="Picture 2" descr="C:\Users\Gina\Documents\2010_2011\Mediateca 20102011\Bons Métodos, Bons Resultados\portal do ine\estud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829954" cy="474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874</TotalTime>
  <Words>364</Words>
  <Application>Microsoft Office PowerPoint</Application>
  <PresentationFormat>Apresentação no Ecrã (4:3)</PresentationFormat>
  <Paragraphs>112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Fluxo</vt:lpstr>
      <vt:lpstr>O PORTAL DO INE?</vt:lpstr>
      <vt:lpstr>O que é o INE?</vt:lpstr>
      <vt:lpstr>Como aceder ao Portal?</vt:lpstr>
      <vt:lpstr>Home Page</vt:lpstr>
      <vt:lpstr>Que informação estatística disponibiliza?</vt:lpstr>
      <vt:lpstr>DADOS ESTATÍSTICOS</vt:lpstr>
      <vt:lpstr>DESTAQUES</vt:lpstr>
      <vt:lpstr>PUBLICAÇÕES</vt:lpstr>
      <vt:lpstr>ESTUDOS</vt:lpstr>
      <vt:lpstr>BIBLIOTECA DIGITAL</vt:lpstr>
      <vt:lpstr>DOSSIÊS TEMÁTICOS</vt:lpstr>
      <vt:lpstr>CALENDÁRIOS</vt:lpstr>
      <vt:lpstr>Que outra informação disponibiliza?</vt:lpstr>
      <vt:lpstr>Como pesquisar na Base de Dados  do Portal do INE?</vt:lpstr>
      <vt:lpstr>O que fazer com a  informação?</vt:lpstr>
      <vt:lpstr>Diapositivo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UTILIZAR O PORTAL DO INE?</dc:title>
  <dc:creator>Gina</dc:creator>
  <cp:lastModifiedBy>aa</cp:lastModifiedBy>
  <cp:revision>80</cp:revision>
  <dcterms:created xsi:type="dcterms:W3CDTF">2011-02-08T16:35:30Z</dcterms:created>
  <dcterms:modified xsi:type="dcterms:W3CDTF">2013-10-14T15:25:15Z</dcterms:modified>
</cp:coreProperties>
</file>