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noProof="0" smtClean="0"/>
              <a:t>Clique para editar os estilos de texto do modelo global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8E61586-065E-44D7-AF13-E33554C841F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3102EA-837A-452A-9FFF-7095676E614D}" type="slidenum">
              <a:rPr lang="pt-PT" smtClean="0"/>
              <a:pPr/>
              <a:t>1</a:t>
            </a:fld>
            <a:endParaRPr lang="pt-PT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1395F5-E872-4F4E-AC9F-575E3D6B4B0C}" type="slidenum">
              <a:rPr lang="pt-PT" smtClean="0"/>
              <a:pPr/>
              <a:t>2</a:t>
            </a:fld>
            <a:endParaRPr lang="pt-PT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EAC76F-A4B1-49DC-AD94-F206304E9812}" type="slidenum">
              <a:rPr lang="pt-PT" smtClean="0"/>
              <a:pPr/>
              <a:t>3</a:t>
            </a:fld>
            <a:endParaRPr lang="pt-PT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BED808-6296-441B-8A54-62B102CDE68B}" type="slidenum">
              <a:rPr lang="pt-PT" smtClean="0"/>
              <a:pPr/>
              <a:t>4</a:t>
            </a:fld>
            <a:endParaRPr lang="pt-PT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29FC76-92E0-4643-AD4E-543EB4E3A153}" type="slidenum">
              <a:rPr lang="pt-PT" smtClean="0"/>
              <a:pPr/>
              <a:t>5</a:t>
            </a:fld>
            <a:endParaRPr lang="pt-PT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611984-AD96-4E66-AD11-E61E4FF8F43A}" type="slidenum">
              <a:rPr lang="pt-PT" smtClean="0"/>
              <a:pPr/>
              <a:t>6</a:t>
            </a:fld>
            <a:endParaRPr lang="pt-PT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37D05F-62BC-479A-BF2E-9469F3D55644}" type="slidenum">
              <a:rPr lang="pt-PT" smtClean="0"/>
              <a:pPr/>
              <a:t>7</a:t>
            </a:fld>
            <a:endParaRPr lang="pt-PT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P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946B-86E8-409C-A9D3-DB1B4F2A2561}" type="slidenum">
              <a:rPr lang="pt-PT" smtClean="0"/>
              <a:pPr/>
              <a:t>9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pt-PT"/>
              <a:t>Clique para editar o estilo do título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5CC2B-75E3-49B2-BE36-C0A86EB3582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6D166-1B40-45F6-AB7B-0D048F95597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A8E9AE-936E-43AF-B26E-9D1CD9B13CB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0BD8F-4FF3-419D-89F1-933E643138B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378E9-FA04-40CB-9AF6-7F7C644C8C9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DBB8D-8A3C-49AB-93FE-A591A6FC8AA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B0577D-E2D2-402B-806C-ED0194D7DBA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84263C-065B-4E03-939F-5FBD3DDD5911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B29B5-55E3-4534-9F88-6B81A3CCF52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3F79C-4F2C-4098-B0F8-A764DA232518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 smtClean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06296-F52F-4449-89BD-91284C75822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 spd="slow">
    <p:wheel spokes="3"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pt-PT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644826E-7A56-46A2-855B-F325FDB8362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sp>
        <p:nvSpPr>
          <p:cNvPr id="112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112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wheel spokes="3"/>
    <p:sndAc>
      <p:stSnd>
        <p:snd r:embed="rId13" name="arrow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2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8" grpId="0"/>
      <p:bldP spid="1127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7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7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7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7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7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127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127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127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060575"/>
            <a:ext cx="7772400" cy="803275"/>
          </a:xfrm>
        </p:spPr>
        <p:txBody>
          <a:bodyPr/>
          <a:lstStyle/>
          <a:p>
            <a:pPr eaLnBrk="1" hangingPunct="1">
              <a:defRPr/>
            </a:pPr>
            <a:r>
              <a:rPr lang="pt-PT" sz="4400" smtClean="0">
                <a:latin typeface="Comic Sans MS" pitchFamily="66" charset="0"/>
              </a:rPr>
              <a:t>Como fazer um resumo?</a:t>
            </a:r>
          </a:p>
        </p:txBody>
      </p:sp>
      <p:pic>
        <p:nvPicPr>
          <p:cNvPr id="3075" name="Picture 5" descr="j0426568"/>
          <p:cNvPicPr>
            <a:picLocks noChangeAspect="1" noChangeArrowheads="1"/>
          </p:cNvPicPr>
          <p:nvPr/>
        </p:nvPicPr>
        <p:blipFill>
          <a:blip r:embed="rId4"/>
          <a:srcRect r="3477"/>
          <a:stretch>
            <a:fillRect/>
          </a:stretch>
        </p:blipFill>
        <p:spPr bwMode="auto">
          <a:xfrm>
            <a:off x="3419475" y="3429000"/>
            <a:ext cx="2397125" cy="248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1692275" y="620713"/>
            <a:ext cx="71294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PT" sz="3600">
                <a:latin typeface="Comic Sans MS" pitchFamily="66" charset="0"/>
              </a:rPr>
              <a:t>Mediateca Escolar - Guia</a:t>
            </a:r>
            <a:r>
              <a:rPr lang="pt-PT" sz="3600"/>
              <a:t> Prático</a:t>
            </a:r>
          </a:p>
        </p:txBody>
      </p:sp>
      <p:pic>
        <p:nvPicPr>
          <p:cNvPr id="3077" name="Picture 8" descr="símbolo_mediateca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260350"/>
            <a:ext cx="1214438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3600" b="0" smtClean="0">
                <a:latin typeface="Comic Sans MS" pitchFamily="66" charset="0"/>
              </a:rPr>
              <a:t/>
            </a:r>
            <a:br>
              <a:rPr lang="pt-PT" sz="3600" b="0" smtClean="0">
                <a:latin typeface="Comic Sans MS" pitchFamily="66" charset="0"/>
              </a:rPr>
            </a:br>
            <a:r>
              <a:rPr lang="pt-PT" sz="3600" b="0" smtClean="0">
                <a:latin typeface="Comic Sans MS" pitchFamily="66" charset="0"/>
              </a:rPr>
              <a:t>Características de um bom resumo</a:t>
            </a:r>
            <a:r>
              <a:rPr lang="pt-PT" sz="3600" smtClean="0">
                <a:latin typeface="Comic Sans MS" pitchFamily="66" charset="0"/>
              </a:rPr>
              <a:t/>
            </a:r>
            <a:br>
              <a:rPr lang="pt-PT" sz="3600" smtClean="0">
                <a:latin typeface="Comic Sans MS" pitchFamily="66" charset="0"/>
              </a:rPr>
            </a:br>
            <a:endParaRPr lang="pt-PT" sz="3600" smtClean="0"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2400" smtClean="0">
                <a:latin typeface="Comic Sans MS" pitchFamily="66" charset="0"/>
              </a:rPr>
              <a:t>*</a:t>
            </a:r>
            <a:r>
              <a:rPr lang="pt-PT" sz="2400" b="1" u="sng" smtClean="0">
                <a:latin typeface="Comic Sans MS" pitchFamily="66" charset="0"/>
              </a:rPr>
              <a:t>Brevidade</a:t>
            </a:r>
            <a:r>
              <a:rPr lang="pt-PT" sz="2400" smtClean="0">
                <a:latin typeface="Comic Sans MS" pitchFamily="66" charset="0"/>
              </a:rPr>
              <a:t> - Só contém as ideias principais. Os pormenores não são incluídos.</a:t>
            </a:r>
            <a:br>
              <a:rPr lang="pt-PT" sz="2400" smtClean="0">
                <a:latin typeface="Comic Sans MS" pitchFamily="66" charset="0"/>
              </a:rPr>
            </a:br>
            <a:endParaRPr lang="pt-PT" sz="240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pt-PT" sz="2400" smtClean="0">
                <a:latin typeface="Comic Sans MS" pitchFamily="66" charset="0"/>
              </a:rPr>
              <a:t>*</a:t>
            </a:r>
            <a:r>
              <a:rPr lang="pt-PT" sz="2400" b="1" u="sng" smtClean="0">
                <a:latin typeface="Comic Sans MS" pitchFamily="66" charset="0"/>
              </a:rPr>
              <a:t>Rigor e clareza</a:t>
            </a:r>
            <a:r>
              <a:rPr lang="pt-PT" sz="2400" smtClean="0">
                <a:latin typeface="Comic Sans MS" pitchFamily="66" charset="0"/>
              </a:rPr>
              <a:t> - Exprime as ideias fundamentais do texto, de uma forma coerente e clara,  respeitando o pensamento do autor.</a:t>
            </a:r>
            <a:br>
              <a:rPr lang="pt-PT" sz="2400" smtClean="0">
                <a:latin typeface="Comic Sans MS" pitchFamily="66" charset="0"/>
              </a:rPr>
            </a:br>
            <a:endParaRPr lang="pt-PT" sz="2400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pt-PT" sz="2400" smtClean="0">
                <a:latin typeface="Comic Sans MS" pitchFamily="66" charset="0"/>
              </a:rPr>
              <a:t>*</a:t>
            </a:r>
            <a:r>
              <a:rPr lang="pt-PT" sz="2400" b="1" u="sng" smtClean="0">
                <a:latin typeface="Comic Sans MS" pitchFamily="66" charset="0"/>
              </a:rPr>
              <a:t>Linguagem pessoal</a:t>
            </a:r>
            <a:r>
              <a:rPr lang="pt-PT" sz="2400" smtClean="0">
                <a:latin typeface="Comic Sans MS" pitchFamily="66" charset="0"/>
              </a:rPr>
              <a:t> - Não é uma cópia do texto; as ideias são expressas por palavras nossas.</a:t>
            </a:r>
          </a:p>
        </p:txBody>
      </p:sp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112553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pt-PT" sz="4400" b="0" smtClean="0">
                <a:latin typeface="Comic Sans MS" pitchFamily="66" charset="0"/>
              </a:rPr>
              <a:t/>
            </a:r>
            <a:br>
              <a:rPr lang="pt-PT" sz="4400" b="0" smtClean="0">
                <a:latin typeface="Comic Sans MS" pitchFamily="66" charset="0"/>
              </a:rPr>
            </a:br>
            <a:r>
              <a:rPr lang="pt-PT" sz="4400" b="0" smtClean="0">
                <a:latin typeface="Comic Sans MS" pitchFamily="66" charset="0"/>
              </a:rPr>
              <a:t>Processo de execução de um resumo</a:t>
            </a:r>
            <a:r>
              <a:rPr lang="pt-PT" sz="4800" b="0" smtClean="0"/>
              <a:t/>
            </a:r>
            <a:br>
              <a:rPr lang="pt-PT" sz="4800" b="0" smtClean="0"/>
            </a:br>
            <a:endParaRPr lang="pt-PT" sz="4800" b="0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81300"/>
            <a:ext cx="6400800" cy="3240088"/>
          </a:xfrm>
        </p:spPr>
        <p:txBody>
          <a:bodyPr/>
          <a:lstStyle/>
          <a:p>
            <a:pPr eaLnBrk="1" hangingPunct="1">
              <a:defRPr/>
            </a:pPr>
            <a:endParaRPr lang="pt-PT" smtClean="0"/>
          </a:p>
        </p:txBody>
      </p:sp>
      <p:pic>
        <p:nvPicPr>
          <p:cNvPr id="5124" name="Picture 6" descr="j028892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28988" y="3429000"/>
            <a:ext cx="2484437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3600" smtClean="0">
                <a:latin typeface="Comic Sans MS" pitchFamily="66" charset="0"/>
              </a:rPr>
              <a:t>1º PASSO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484313"/>
            <a:ext cx="8229600" cy="4641850"/>
          </a:xfrm>
        </p:spPr>
        <p:txBody>
          <a:bodyPr/>
          <a:lstStyle/>
          <a:p>
            <a:pPr eaLnBrk="1" hangingPunct="1">
              <a:defRPr/>
            </a:pPr>
            <a:r>
              <a:rPr lang="pt-PT" b="1" smtClean="0">
                <a:latin typeface="Comic Sans MS" pitchFamily="66" charset="0"/>
              </a:rPr>
              <a:t> </a:t>
            </a:r>
            <a:r>
              <a:rPr lang="pt-PT" smtClean="0">
                <a:latin typeface="Comic Sans MS" pitchFamily="66" charset="0"/>
              </a:rPr>
              <a:t>Lê o texto e tenta compreendê-lo bem. Identifica as ideias principais, parágrafo a parágrafo.</a:t>
            </a:r>
          </a:p>
          <a:p>
            <a:pPr eaLnBrk="1" hangingPunct="1">
              <a:defRPr/>
            </a:pPr>
            <a:r>
              <a:rPr lang="pt-PT" smtClean="0">
                <a:latin typeface="Comic Sans MS" pitchFamily="66" charset="0"/>
              </a:rPr>
              <a:t>------ podes sublinhá-las, durante a leitura.</a:t>
            </a:r>
            <a:br>
              <a:rPr lang="pt-PT" smtClean="0">
                <a:latin typeface="Comic Sans MS" pitchFamily="66" charset="0"/>
              </a:rPr>
            </a:br>
            <a:r>
              <a:rPr lang="pt-PT" smtClean="0">
                <a:latin typeface="Comic Sans MS" pitchFamily="66" charset="0"/>
              </a:rPr>
              <a:t>------ podes fazer um esquema, no fim da leitura, para organizar o texto e os parágrafos.</a:t>
            </a:r>
            <a:endParaRPr lang="pt-PT" b="1" smtClean="0">
              <a:latin typeface="Comic Sans MS" pitchFamily="66" charset="0"/>
            </a:endParaRPr>
          </a:p>
        </p:txBody>
      </p:sp>
      <p:pic>
        <p:nvPicPr>
          <p:cNvPr id="6148" name="Picture 4" descr="mã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1125538"/>
            <a:ext cx="4191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3600" smtClean="0">
                <a:latin typeface="Comic Sans MS" pitchFamily="66" charset="0"/>
              </a:rPr>
              <a:t>2º PASSO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PT" sz="2800" smtClean="0">
                <a:latin typeface="Comic Sans MS" pitchFamily="66" charset="0"/>
              </a:rPr>
              <a:t> Começa a escrever o teu resumo, respeitando sempre o conteúdo do texto e o pensamento do autor.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pt-PT" sz="2800" smtClean="0">
                <a:latin typeface="Comic Sans MS" pitchFamily="66" charset="0"/>
              </a:rPr>
              <a:t>------ procura não incluir pormenores desnecessários.</a:t>
            </a:r>
            <a:br>
              <a:rPr lang="pt-PT" sz="2800" smtClean="0">
                <a:latin typeface="Comic Sans MS" pitchFamily="66" charset="0"/>
              </a:rPr>
            </a:br>
            <a:r>
              <a:rPr lang="pt-PT" sz="2800" smtClean="0">
                <a:latin typeface="Comic Sans MS" pitchFamily="66" charset="0"/>
              </a:rPr>
              <a:t>------ substitui ideias repetidas ou semelhantes por uma que as englobe.</a:t>
            </a:r>
            <a:br>
              <a:rPr lang="pt-PT" sz="2800" smtClean="0">
                <a:latin typeface="Comic Sans MS" pitchFamily="66" charset="0"/>
              </a:rPr>
            </a:br>
            <a:r>
              <a:rPr lang="pt-PT" sz="2800" smtClean="0">
                <a:latin typeface="Comic Sans MS" pitchFamily="66" charset="0"/>
              </a:rPr>
              <a:t>------ utiliza termos genéricos em vez de listas.</a:t>
            </a:r>
            <a:br>
              <a:rPr lang="pt-PT" sz="2800" smtClean="0">
                <a:latin typeface="Comic Sans MS" pitchFamily="66" charset="0"/>
              </a:rPr>
            </a:br>
            <a:r>
              <a:rPr lang="pt-PT" sz="2800" smtClean="0">
                <a:latin typeface="Comic Sans MS" pitchFamily="66" charset="0"/>
              </a:rPr>
              <a:t>------ utiliza uma linguagem pessoal.</a:t>
            </a:r>
            <a:endParaRPr lang="pt-PT" sz="2800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pt-PT" sz="2800" smtClean="0"/>
          </a:p>
        </p:txBody>
      </p:sp>
      <p:pic>
        <p:nvPicPr>
          <p:cNvPr id="7172" name="Picture 4" descr="mã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3" y="1196975"/>
            <a:ext cx="419100" cy="325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3600" smtClean="0">
                <a:latin typeface="Comic Sans MS" pitchFamily="66" charset="0"/>
              </a:rPr>
              <a:t>3º PASSO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b="1" smtClean="0">
                <a:latin typeface="Comic Sans MS" pitchFamily="66" charset="0"/>
              </a:rPr>
              <a:t> </a:t>
            </a:r>
            <a:r>
              <a:rPr lang="pt-PT" smtClean="0">
                <a:latin typeface="Comic Sans MS" pitchFamily="66" charset="0"/>
              </a:rPr>
              <a:t>Lê o teu resumo e avalia-o, corrigindo os aspectos que achares necessários.</a:t>
            </a:r>
          </a:p>
          <a:p>
            <a:pPr eaLnBrk="1" hangingPunct="1">
              <a:defRPr/>
            </a:pPr>
            <a:r>
              <a:rPr lang="pt-PT" smtClean="0">
                <a:latin typeface="Comic Sans MS" pitchFamily="66" charset="0"/>
              </a:rPr>
              <a:t>------ contém as ideias principais ?</a:t>
            </a:r>
            <a:br>
              <a:rPr lang="pt-PT" smtClean="0">
                <a:latin typeface="Comic Sans MS" pitchFamily="66" charset="0"/>
              </a:rPr>
            </a:br>
            <a:r>
              <a:rPr lang="pt-PT" smtClean="0">
                <a:latin typeface="Comic Sans MS" pitchFamily="66" charset="0"/>
              </a:rPr>
              <a:t>------ a ideia do autor foi respeitada ?</a:t>
            </a:r>
            <a:br>
              <a:rPr lang="pt-PT" smtClean="0">
                <a:latin typeface="Comic Sans MS" pitchFamily="66" charset="0"/>
              </a:rPr>
            </a:br>
            <a:r>
              <a:rPr lang="pt-PT" smtClean="0">
                <a:latin typeface="Comic Sans MS" pitchFamily="66" charset="0"/>
              </a:rPr>
              <a:t>------ o texto é claro?</a:t>
            </a:r>
            <a:br>
              <a:rPr lang="pt-PT" smtClean="0">
                <a:latin typeface="Comic Sans MS" pitchFamily="66" charset="0"/>
              </a:rPr>
            </a:br>
            <a:r>
              <a:rPr lang="pt-PT" smtClean="0">
                <a:latin typeface="Comic Sans MS" pitchFamily="66" charset="0"/>
              </a:rPr>
              <a:t>------ não há pormenores nem repetições?</a:t>
            </a:r>
            <a:endParaRPr lang="pt-PT" b="1" smtClean="0">
              <a:latin typeface="Comic Sans MS" pitchFamily="66" charset="0"/>
            </a:endParaRPr>
          </a:p>
          <a:p>
            <a:pPr eaLnBrk="1" hangingPunct="1">
              <a:defRPr/>
            </a:pPr>
            <a:endParaRPr lang="pt-PT" smtClean="0"/>
          </a:p>
          <a:p>
            <a:pPr eaLnBrk="1" hangingPunct="1">
              <a:defRPr/>
            </a:pPr>
            <a:endParaRPr lang="pt-PT" smtClean="0"/>
          </a:p>
        </p:txBody>
      </p:sp>
      <p:pic>
        <p:nvPicPr>
          <p:cNvPr id="8196" name="Picture 4" descr="mã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1638" y="1268413"/>
            <a:ext cx="4191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PT" sz="3600" smtClean="0">
                <a:latin typeface="Comic Sans MS" pitchFamily="66" charset="0"/>
              </a:rPr>
              <a:t>4º PASSO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PT" b="1" smtClean="0">
              <a:latin typeface="Comic Sans MS" pitchFamily="66" charset="0"/>
            </a:endParaRPr>
          </a:p>
          <a:p>
            <a:pPr eaLnBrk="1" hangingPunct="1">
              <a:defRPr/>
            </a:pPr>
            <a:r>
              <a:rPr lang="pt-PT" b="1" smtClean="0">
                <a:latin typeface="Comic Sans MS" pitchFamily="66" charset="0"/>
              </a:rPr>
              <a:t> </a:t>
            </a:r>
            <a:r>
              <a:rPr lang="pt-PT" smtClean="0">
                <a:latin typeface="Comic Sans MS" pitchFamily="66" charset="0"/>
              </a:rPr>
              <a:t>Faz outra leitura do teu resumo e aperfeiçoa a linguagem do texto (ortografia, construção de frases, etc.) se for necessário.</a:t>
            </a:r>
          </a:p>
          <a:p>
            <a:pPr eaLnBrk="1" hangingPunct="1">
              <a:defRPr/>
            </a:pPr>
            <a:endParaRPr lang="pt-PT" smtClean="0"/>
          </a:p>
        </p:txBody>
      </p:sp>
      <p:pic>
        <p:nvPicPr>
          <p:cNvPr id="9220" name="Picture 4" descr="mão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1638" y="1412875"/>
            <a:ext cx="4191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ângulo 5"/>
          <p:cNvSpPr>
            <a:spLocks noChangeArrowheads="1"/>
          </p:cNvSpPr>
          <p:nvPr/>
        </p:nvSpPr>
        <p:spPr bwMode="auto">
          <a:xfrm>
            <a:off x="0" y="1052513"/>
            <a:ext cx="914400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pt-PT" sz="2000" b="1" dirty="0"/>
              <a:t>Ficha Técnica</a:t>
            </a:r>
          </a:p>
          <a:p>
            <a:pPr algn="ctr">
              <a:buFont typeface="Wingdings 2" pitchFamily="18" charset="2"/>
              <a:buNone/>
            </a:pPr>
            <a:endParaRPr lang="pt-PT" b="1" dirty="0"/>
          </a:p>
          <a:p>
            <a:pPr algn="ctr">
              <a:buFont typeface="Wingdings 2" pitchFamily="18" charset="2"/>
              <a:buNone/>
            </a:pPr>
            <a:r>
              <a:rPr lang="pt-PT" b="1" dirty="0"/>
              <a:t>Realização: Mediateca Escolar</a:t>
            </a:r>
          </a:p>
          <a:p>
            <a:pPr algn="ctr">
              <a:buFont typeface="Wingdings 2" pitchFamily="18" charset="2"/>
              <a:buNone/>
            </a:pPr>
            <a:r>
              <a:rPr lang="pt-PT" b="1" dirty="0"/>
              <a:t>Coordenadora do Projecto: </a:t>
            </a:r>
            <a:r>
              <a:rPr lang="pt-PT" b="1" dirty="0" err="1"/>
              <a:t>Gina</a:t>
            </a:r>
            <a:r>
              <a:rPr lang="pt-PT" b="1" dirty="0"/>
              <a:t> Rodrigues</a:t>
            </a:r>
          </a:p>
          <a:p>
            <a:pPr algn="ctr">
              <a:buFont typeface="Wingdings 2" pitchFamily="18" charset="2"/>
              <a:buNone/>
            </a:pPr>
            <a:r>
              <a:rPr lang="pt-PT" b="1" dirty="0"/>
              <a:t>Autoras: Mª </a:t>
            </a:r>
            <a:r>
              <a:rPr lang="pt-PT" b="1"/>
              <a:t>José </a:t>
            </a:r>
            <a:r>
              <a:rPr lang="pt-PT" b="1" smtClean="0"/>
              <a:t>Rodrigues </a:t>
            </a:r>
            <a:r>
              <a:rPr lang="pt-PT" b="1" dirty="0"/>
              <a:t>e Rosa Albuquerque</a:t>
            </a:r>
          </a:p>
          <a:p>
            <a:pPr algn="ctr">
              <a:buFont typeface="Wingdings 2" pitchFamily="18" charset="2"/>
              <a:buNone/>
            </a:pPr>
            <a:r>
              <a:rPr lang="pt-PT" b="1" dirty="0"/>
              <a:t>2008/2009</a:t>
            </a:r>
          </a:p>
          <a:p>
            <a:pPr algn="ctr">
              <a:buFont typeface="Wingdings 2" pitchFamily="18" charset="2"/>
              <a:buNone/>
            </a:pPr>
            <a:endParaRPr lang="pt-PT" b="1" dirty="0"/>
          </a:p>
        </p:txBody>
      </p:sp>
      <p:pic>
        <p:nvPicPr>
          <p:cNvPr id="10243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3284538"/>
            <a:ext cx="1884363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ângulo 4"/>
          <p:cNvSpPr>
            <a:spLocks noChangeArrowheads="1"/>
          </p:cNvSpPr>
          <p:nvPr/>
        </p:nvSpPr>
        <p:spPr bwMode="auto">
          <a:xfrm>
            <a:off x="0" y="6237288"/>
            <a:ext cx="9144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 2" pitchFamily="18" charset="2"/>
              <a:buNone/>
            </a:pPr>
            <a:r>
              <a:rPr lang="pt-PT" b="1"/>
              <a:t>ES com 3º Ciclo do EB de Matias Aires</a:t>
            </a:r>
          </a:p>
        </p:txBody>
      </p:sp>
    </p:spTree>
  </p:cSld>
  <p:clrMapOvr>
    <a:masterClrMapping/>
  </p:clrMapOvr>
  <p:transition spd="slow">
    <p:wheel spokes="3"/>
    <p:sndAc>
      <p:stSnd>
        <p:snd r:embed="rId2" name="arrow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928662" y="6286520"/>
            <a:ext cx="7632848" cy="365125"/>
          </a:xfrm>
        </p:spPr>
        <p:txBody>
          <a:bodyPr/>
          <a:lstStyle/>
          <a:p>
            <a:r>
              <a:rPr kumimoji="0" lang="pt-PT" sz="1800" dirty="0" smtClean="0">
                <a:latin typeface="+mn-lt"/>
              </a:rPr>
              <a:t>Mediateca Escolar – Projecto Bons Métodos, Bons Resultados </a:t>
            </a:r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0" y="620713"/>
            <a:ext cx="9144000" cy="3312343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Ficha Técnica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Realização: Mediateca Escolar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Coordenadora do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Projeto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: 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Gina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Rodrigues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pt-PT" sz="2000" b="1" dirty="0" smtClean="0">
                <a:latin typeface="+mn-lt"/>
              </a:rPr>
              <a:t>Equipa do </a:t>
            </a:r>
            <a:r>
              <a:rPr lang="pt-PT" sz="2000" b="1" dirty="0" err="1" smtClean="0">
                <a:latin typeface="+mn-lt"/>
              </a:rPr>
              <a:t>Projeto</a:t>
            </a:r>
            <a:r>
              <a:rPr lang="pt-PT" sz="2000" b="1" dirty="0" smtClean="0">
                <a:latin typeface="+mn-lt"/>
              </a:rPr>
              <a:t> : </a:t>
            </a:r>
            <a:r>
              <a:rPr lang="pt-PT" sz="2000" b="1" dirty="0" err="1" smtClean="0">
                <a:latin typeface="+mn-lt"/>
              </a:rPr>
              <a:t>Gina</a:t>
            </a:r>
            <a:r>
              <a:rPr lang="pt-PT" sz="2000" b="1" dirty="0" smtClean="0">
                <a:latin typeface="+mn-lt"/>
              </a:rPr>
              <a:t> Rodrigues, Mª José Rodrigues e Rosa Albuquerque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2010/2011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4005064"/>
            <a:ext cx="1883403" cy="1905561"/>
          </a:xfrm>
          <a:prstGeom prst="rect">
            <a:avLst/>
          </a:prstGeom>
          <a:noFill/>
        </p:spPr>
      </p:pic>
      <p:sp>
        <p:nvSpPr>
          <p:cNvPr id="18" name="Rectângulo 17"/>
          <p:cNvSpPr/>
          <p:nvPr/>
        </p:nvSpPr>
        <p:spPr>
          <a:xfrm>
            <a:off x="179512" y="6021288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pt-PT" b="1" dirty="0" smtClean="0">
                <a:latin typeface="+mn-lt"/>
              </a:rPr>
              <a:t>ES com 3º Ciclo do EB de Matias </a:t>
            </a:r>
            <a:r>
              <a:rPr lang="pt-PT" b="1" dirty="0">
                <a:latin typeface="+mn-lt"/>
              </a:rPr>
              <a:t>A</a:t>
            </a:r>
            <a:r>
              <a:rPr lang="pt-PT" b="1" dirty="0" smtClean="0">
                <a:latin typeface="+mn-lt"/>
              </a:rPr>
              <a:t>ires</a:t>
            </a:r>
          </a:p>
        </p:txBody>
      </p:sp>
    </p:spTree>
  </p:cSld>
  <p:clrMapOvr>
    <a:masterClrMapping/>
  </p:clrMapOvr>
  <p:transition spd="slow">
    <p:wheel spokes="3"/>
    <p:sndAc>
      <p:stSnd>
        <p:snd r:embed="rId3" name="arrow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delo de apresentação predefinido">
  <a:themeElements>
    <a:clrScheme name="1_Modelo de apresentação predefinido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1_Modelo de apresentação predefinid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Modelo de apresentação predefinido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odelo de apresentação predefinido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odelo de apresentação predefinido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79</TotalTime>
  <Words>216</Words>
  <Application>Microsoft Office PowerPoint</Application>
  <PresentationFormat>Apresentação no Ecrã (4:3)</PresentationFormat>
  <Paragraphs>45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9</vt:i4>
      </vt:variant>
    </vt:vector>
  </HeadingPairs>
  <TitlesOfParts>
    <vt:vector size="10" baseType="lpstr">
      <vt:lpstr>1_Modelo de apresentação predefinido</vt:lpstr>
      <vt:lpstr>Como fazer um resumo?</vt:lpstr>
      <vt:lpstr> Características de um bom resumo </vt:lpstr>
      <vt:lpstr> Processo de execução de um resumo </vt:lpstr>
      <vt:lpstr>1º PASSO</vt:lpstr>
      <vt:lpstr>2º PASSO</vt:lpstr>
      <vt:lpstr>3º PASSO</vt:lpstr>
      <vt:lpstr>4º PASSO</vt:lpstr>
      <vt:lpstr>Diapositivo 8</vt:lpstr>
      <vt:lpstr>Diapositivo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fazer um resumo?</dc:title>
  <dc:creator>ZE</dc:creator>
  <cp:lastModifiedBy>aa</cp:lastModifiedBy>
  <cp:revision>13</cp:revision>
  <dcterms:created xsi:type="dcterms:W3CDTF">2007-11-03T20:16:51Z</dcterms:created>
  <dcterms:modified xsi:type="dcterms:W3CDTF">2013-10-14T15:30:25Z</dcterms:modified>
</cp:coreProperties>
</file>