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2" autoAdjust="0"/>
  </p:normalViewPr>
  <p:slideViewPr>
    <p:cSldViewPr>
      <p:cViewPr varScale="1">
        <p:scale>
          <a:sx n="51" d="100"/>
          <a:sy n="51" d="100"/>
        </p:scale>
        <p:origin x="-12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ângulo arredondad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7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CC0D9F-8292-436C-84B3-B1830978998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B7BA-F792-463B-B42B-5773F3A14C9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80BE-A659-4932-BFC3-C7998D37503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6249-7499-44CB-A5D1-1978B519F60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ângulo arredondad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F3A47F-E983-42EC-8994-F4D5327CA19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7F03-E886-4A48-9547-B4317405A5B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9824-EC9D-4C68-A2C1-CF422CEAA29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A907-4C87-46FE-9728-70C10296163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E2AB87-6E46-4905-AF40-C2C9F4E71BF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107D-8228-4753-A030-3EF8A04347A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edondar Rectângulo de Canto Simples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61A57D-8FD0-4C17-BF27-7206AF9FA5C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ângulo arredond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1" name="Marcador de Posição do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F3F51C-56AA-4DBB-A160-D513698086E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17" r:id="rId5"/>
    <p:sldLayoutId id="2147483718" r:id="rId6"/>
    <p:sldLayoutId id="2147483724" r:id="rId7"/>
    <p:sldLayoutId id="2147483719" r:id="rId8"/>
    <p:sldLayoutId id="2147483725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4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4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772400" cy="1736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sz="9600" dirty="0" smtClean="0">
                <a:latin typeface="Chiller" pitchFamily="82" charset="0"/>
              </a:rPr>
              <a:t>A Galinha Ruiva</a:t>
            </a:r>
          </a:p>
        </p:txBody>
      </p:sp>
      <p:pic>
        <p:nvPicPr>
          <p:cNvPr id="6147" name="Picture 5" descr="Galinh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3500438"/>
            <a:ext cx="10255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Pintinh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157788"/>
            <a:ext cx="485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Pintinh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157788"/>
            <a:ext cx="485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Pintinh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157788"/>
            <a:ext cx="485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Pintinh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157788"/>
            <a:ext cx="485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614.WAV">
            <a:hlinkClick r:id="" action="ppaction://media"/>
          </p:cNvPr>
          <p:cNvPicPr>
            <a:picLocks noRot="1" noChangeAspect="1"/>
          </p:cNvPicPr>
          <p:nvPr>
            <a:wavAudioFile r:embed="rId1" name="~PP614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78581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Ficha Técnica</a:t>
            </a:r>
            <a:endParaRPr lang="pt-PT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3" y="2214563"/>
            <a:ext cx="8183562" cy="3432175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PT" sz="2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História original de Roberto Martins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PT" sz="2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Adaptado por CEF 42, nas disciplinas de Psicologia e ACRI, sob a orientação da professora Mª José Duarte Rodrigues.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PT" sz="2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Vozes: Mª José Duarte Rodrigues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PT" sz="2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Site consultado: http://www.google.pt/#hl=pt-PT&amp;source=hp&amp;q=galinha+ruiva+ppt&amp;oq=galinha+ruiva+ppt&amp;aq=f&amp;aqi=g1&amp;aql=&amp;gs_sm=e&amp;gs_upl=1629l6182l0l17l17l0l8l8l0l139l792l7.2&amp;bav=on.2,or.r_gc.r_pw.&amp;fp=e88795c0088de31d&amp;biw=1276&amp;bih=606  (Março de 2011).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PT" sz="2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Enquadramento: Projectos “A Hora do Conto” e “O Cantinho das Histórias  - para meninos que vêem com a alma e ouvem com o olhar” da responsabilidade da </a:t>
            </a:r>
            <a:r>
              <a:rPr lang="pt-PT" sz="26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Medicateca</a:t>
            </a:r>
            <a:r>
              <a:rPr lang="pt-PT" sz="2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Escolar - Escola Secundária c/3º Ciclo de Matias Aires Coordenação:  professora </a:t>
            </a:r>
            <a:r>
              <a:rPr lang="pt-PT" sz="26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Gina</a:t>
            </a:r>
            <a:r>
              <a:rPr lang="pt-PT" sz="2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Rodrigues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pt-PT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6600" smtClean="0">
                <a:latin typeface="Chiller" pitchFamily="82" charset="0"/>
              </a:rPr>
              <a:t>Era uma vez…</a:t>
            </a:r>
          </a:p>
        </p:txBody>
      </p:sp>
      <p:pic>
        <p:nvPicPr>
          <p:cNvPr id="7171" name="Picture 5" descr="Pintinh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805488"/>
            <a:ext cx="485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Pintinh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805488"/>
            <a:ext cx="485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Pintinh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805488"/>
            <a:ext cx="485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poules-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2214563"/>
            <a:ext cx="28162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620.WAV">
            <a:hlinkClick r:id="" action="ppaction://media"/>
          </p:cNvPr>
          <p:cNvPicPr>
            <a:picLocks noRot="1" noChangeAspect="1"/>
          </p:cNvPicPr>
          <p:nvPr>
            <a:wavAudioFile r:embed="rId1" name="~PP62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Quem me ajuda????</a:t>
            </a:r>
          </a:p>
        </p:txBody>
      </p:sp>
      <p:pic>
        <p:nvPicPr>
          <p:cNvPr id="8195" name="Picture 5" descr="A Galinha Ruiv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143125"/>
            <a:ext cx="330041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jocorn.gif (5063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000250"/>
            <a:ext cx="19288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531.WAV">
            <a:hlinkClick r:id="" action="ppaction://media"/>
          </p:cNvPr>
          <p:cNvPicPr>
            <a:picLocks noRot="1" noChangeAspect="1"/>
          </p:cNvPicPr>
          <p:nvPr>
            <a:wavAudioFile r:embed="rId1" name="~PP53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Foi pensando…  pensando…  pensando…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PT" sz="5400" smtClean="0">
              <a:latin typeface="Chiller" pitchFamily="8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- Eu não….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PT" sz="5400" smtClean="0">
              <a:latin typeface="Chiller" pitchFamily="82" charset="0"/>
            </a:endParaRPr>
          </a:p>
        </p:txBody>
      </p:sp>
      <p:pic>
        <p:nvPicPr>
          <p:cNvPr id="9219" name="Picture 7" descr="chats_3-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800" y="3786188"/>
            <a:ext cx="42037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085.WAV">
            <a:hlinkClick r:id="" action="ppaction://media"/>
          </p:cNvPr>
          <p:cNvPicPr>
            <a:picLocks noRot="1" noChangeAspect="1"/>
          </p:cNvPicPr>
          <p:nvPr>
            <a:wavAudioFile r:embed="rId1" name="~PP108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- Eu não….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PT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PT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PT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- Eu não….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pt-PT" smtClean="0"/>
          </a:p>
          <a:p>
            <a:pPr>
              <a:lnSpc>
                <a:spcPct val="90000"/>
              </a:lnSpc>
              <a:buFontTx/>
              <a:buChar char="-"/>
            </a:pPr>
            <a:endParaRPr lang="pt-PT" smtClean="0"/>
          </a:p>
          <a:p>
            <a:pPr>
              <a:lnSpc>
                <a:spcPct val="90000"/>
              </a:lnSpc>
              <a:buFontTx/>
              <a:buChar char="-"/>
            </a:pPr>
            <a:endParaRPr lang="pt-PT" smtClean="0"/>
          </a:p>
        </p:txBody>
      </p:sp>
      <p:pic>
        <p:nvPicPr>
          <p:cNvPr id="10243" name="Picture 7" descr="Por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500438"/>
            <a:ext cx="33575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chiens_1-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642938"/>
            <a:ext cx="22606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041.WAV">
            <a:hlinkClick r:id="" action="ppaction://media"/>
          </p:cNvPr>
          <p:cNvPicPr>
            <a:picLocks noRot="1" noChangeAspect="1"/>
          </p:cNvPicPr>
          <p:nvPr>
            <a:wavAudioFile r:embed="rId1" name="~PP204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- Eu não…</a:t>
            </a:r>
          </a:p>
          <a:p>
            <a:pPr>
              <a:buFont typeface="Wingdings" pitchFamily="2" charset="2"/>
              <a:buNone/>
            </a:pPr>
            <a:r>
              <a:rPr lang="pt-PT" smtClean="0"/>
              <a:t> </a:t>
            </a:r>
          </a:p>
          <a:p>
            <a:pPr>
              <a:buFont typeface="Wingdings" pitchFamily="2" charset="2"/>
              <a:buNone/>
            </a:pPr>
            <a:endParaRPr lang="pt-PT" smtClean="0"/>
          </a:p>
          <a:p>
            <a:pPr>
              <a:buFont typeface="Wingdings" pitchFamily="2" charset="2"/>
              <a:buNone/>
            </a:pPr>
            <a:endParaRPr lang="pt-PT" smtClean="0"/>
          </a:p>
          <a:p>
            <a:pPr>
              <a:buFont typeface="Wingdings" pitchFamily="2" charset="2"/>
              <a:buNone/>
            </a:pPr>
            <a:endParaRPr lang="pt-PT" smtClean="0"/>
          </a:p>
          <a:p>
            <a:pPr algn="ctr">
              <a:buFont typeface="Wingdings" pitchFamily="2" charset="2"/>
              <a:buNone/>
            </a:pPr>
            <a:endParaRPr lang="pt-PT" sz="5400" smtClean="0">
              <a:latin typeface="Chiller" pitchFamily="82" charset="0"/>
            </a:endParaRPr>
          </a:p>
          <a:p>
            <a:pPr algn="ctr"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A galinha ficou muito triste!</a:t>
            </a:r>
          </a:p>
          <a:p>
            <a:endParaRPr lang="pt-PT" smtClean="0"/>
          </a:p>
        </p:txBody>
      </p:sp>
      <p:pic>
        <p:nvPicPr>
          <p:cNvPr id="11267" name="Picture 4" descr="vaches-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357313"/>
            <a:ext cx="24653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210.WAV">
            <a:hlinkClick r:id="" action="ppaction://media"/>
          </p:cNvPr>
          <p:cNvPicPr>
            <a:picLocks noRot="1" noChangeAspect="1"/>
          </p:cNvPicPr>
          <p:nvPr>
            <a:wavAudioFile r:embed="rId1" name="~PP221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A galinha fez tudo sozinha…</a:t>
            </a:r>
            <a:r>
              <a:rPr lang="pt-PT" smtClean="0"/>
              <a:t/>
            </a:r>
            <a:br>
              <a:rPr lang="pt-PT" smtClean="0"/>
            </a:br>
            <a:endParaRPr lang="pt-PT" smtClean="0"/>
          </a:p>
          <a:p>
            <a:pPr>
              <a:buFont typeface="Wingdings" pitchFamily="2" charset="2"/>
              <a:buNone/>
            </a:pPr>
            <a:endParaRPr lang="pt-PT" smtClean="0"/>
          </a:p>
          <a:p>
            <a:pPr>
              <a:buFont typeface="Wingdings" pitchFamily="2" charset="2"/>
              <a:buNone/>
            </a:pPr>
            <a:endParaRPr lang="pt-PT" smtClean="0"/>
          </a:p>
        </p:txBody>
      </p:sp>
      <p:pic>
        <p:nvPicPr>
          <p:cNvPr id="12291" name="Picture 5" descr="speis017.gif (7586 bytes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071688"/>
            <a:ext cx="2640012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speis024.gif (24961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133600"/>
            <a:ext cx="2063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Bolo.gif (16999 bytes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4214813"/>
            <a:ext cx="307181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697.WAV">
            <a:hlinkClick r:id="" action="ppaction://media"/>
          </p:cNvPr>
          <p:cNvPicPr>
            <a:picLocks noRot="1" noChangeAspect="1"/>
          </p:cNvPicPr>
          <p:nvPr>
            <a:wavAudioFile r:embed="rId1" name="~PP697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Quem me ajudou ???</a:t>
            </a:r>
            <a:r>
              <a:rPr lang="pt-PT" smtClean="0"/>
              <a:t/>
            </a:r>
            <a:br>
              <a:rPr lang="pt-PT" smtClean="0"/>
            </a:br>
            <a:endParaRPr lang="pt-PT" smtClean="0"/>
          </a:p>
          <a:p>
            <a:pPr>
              <a:buFontTx/>
              <a:buChar char="-"/>
            </a:pPr>
            <a:endParaRPr lang="pt-PT" smtClean="0"/>
          </a:p>
          <a:p>
            <a:pPr>
              <a:buFontTx/>
              <a:buChar char="-"/>
            </a:pPr>
            <a:r>
              <a:rPr lang="pt-PT" smtClean="0"/>
              <a:t>. </a:t>
            </a:r>
            <a:br>
              <a:rPr lang="pt-PT" smtClean="0"/>
            </a:br>
            <a:endParaRPr lang="pt-PT" smtClean="0"/>
          </a:p>
        </p:txBody>
      </p:sp>
      <p:pic>
        <p:nvPicPr>
          <p:cNvPr id="13315" name="Picture 4" descr="chats_3-8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25"/>
            <a:ext cx="212407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hiens_2-4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428750"/>
            <a:ext cx="3541712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vaches-0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4429125"/>
            <a:ext cx="29606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cochons-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0550" y="3357563"/>
            <a:ext cx="23161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073.WAV">
            <a:hlinkClick r:id="" action="ppaction://media"/>
          </p:cNvPr>
          <p:cNvPicPr>
            <a:picLocks noRot="1" noChangeAspect="1"/>
          </p:cNvPicPr>
          <p:nvPr>
            <a:wavAudioFile r:embed="rId1" name="~PP3073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68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5400" smtClean="0">
                <a:latin typeface="Chiller" pitchFamily="82" charset="0"/>
              </a:rPr>
              <a:t>Então quem vai comer o delicioso bolo de milho sou eu e meus pintainhos…..</a:t>
            </a:r>
          </a:p>
          <a:p>
            <a:pPr>
              <a:buFont typeface="Wingdings" pitchFamily="2" charset="2"/>
              <a:buNone/>
            </a:pPr>
            <a:endParaRPr lang="pt-PT" smtClean="0"/>
          </a:p>
        </p:txBody>
      </p:sp>
      <p:pic>
        <p:nvPicPr>
          <p:cNvPr id="14339" name="Picture 4" descr="poules-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357438"/>
            <a:ext cx="887413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artifices-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6434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artifices-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6529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artifices-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603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rtifices-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890.WAV">
            <a:hlinkClick r:id="" action="ppaction://media"/>
          </p:cNvPr>
          <p:cNvPicPr>
            <a:picLocks noRot="1" noChangeAspect="1"/>
          </p:cNvPicPr>
          <p:nvPr>
            <a:wavAudioFile r:embed="rId1" name="~PP89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165</Words>
  <Application>Microsoft Office PowerPoint</Application>
  <PresentationFormat>Apresentação no Ecrã (4:3)</PresentationFormat>
  <Paragraphs>30</Paragraphs>
  <Slides>10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Aspecto</vt:lpstr>
      <vt:lpstr>A Galinha Ruiva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Ficha Técnica</vt:lpstr>
    </vt:vector>
  </TitlesOfParts>
  <Company>I&amp;F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Galinha Ruiva</dc:title>
  <dc:creator>Isabel &amp; Filipe</dc:creator>
  <cp:lastModifiedBy>António</cp:lastModifiedBy>
  <cp:revision>11</cp:revision>
  <dcterms:created xsi:type="dcterms:W3CDTF">2007-09-19T20:08:53Z</dcterms:created>
  <dcterms:modified xsi:type="dcterms:W3CDTF">2011-07-10T21:04:59Z</dcterms:modified>
</cp:coreProperties>
</file>