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9" r:id="rId4"/>
    <p:sldId id="258" r:id="rId5"/>
    <p:sldId id="260" r:id="rId6"/>
  </p:sldIdLst>
  <p:sldSz cx="9144000" cy="6858000" type="screen4x3"/>
  <p:notesSz cx="6858000" cy="9144000"/>
  <p:defaultTextStyle>
    <a:defPPr>
      <a:defRPr lang="pt-P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3" d="100"/>
          <a:sy n="53" d="100"/>
        </p:scale>
        <p:origin x="-111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573E70-459F-496C-A21B-3BC24139192D}" type="datetimeFigureOut">
              <a:rPr lang="pt-PT" smtClean="0"/>
              <a:pPr/>
              <a:t>14-10-2013</a:t>
            </a:fld>
            <a:endParaRPr lang="pt-PT"/>
          </a:p>
        </p:txBody>
      </p:sp>
      <p:sp>
        <p:nvSpPr>
          <p:cNvPr id="4" name="Marcador de Posição da Imagem do Diapositivo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PT"/>
          </a:p>
        </p:txBody>
      </p:sp>
      <p:sp>
        <p:nvSpPr>
          <p:cNvPr id="5" name="Marcador de Posição de Nota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6" name="Marcador de Posição do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PT"/>
          </a:p>
        </p:txBody>
      </p:sp>
      <p:sp>
        <p:nvSpPr>
          <p:cNvPr id="7" name="Marcador de Posição do Número do Diapositivo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D3A13F-DFFF-4C2B-AC8B-80B2B5AEE357}" type="slidenum">
              <a:rPr lang="pt-PT" smtClean="0"/>
              <a:pPr/>
              <a:t>‹nº›</a:t>
            </a:fld>
            <a:endParaRPr lang="pt-P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dirty="0"/>
          </a:p>
        </p:txBody>
      </p:sp>
      <p:sp>
        <p:nvSpPr>
          <p:cNvPr id="4" name="Marcador de Posição do Número do Diapositivo 3"/>
          <p:cNvSpPr>
            <a:spLocks noGrp="1"/>
          </p:cNvSpPr>
          <p:nvPr>
            <p:ph type="sldNum" sz="quarter" idx="10"/>
          </p:nvPr>
        </p:nvSpPr>
        <p:spPr/>
        <p:txBody>
          <a:bodyPr/>
          <a:lstStyle/>
          <a:p>
            <a:fld id="{B646946B-86E8-409C-A9D3-DB1B4F2A2561}" type="slidenum">
              <a:rPr lang="pt-PT" smtClean="0"/>
              <a:pPr/>
              <a:t>5</a:t>
            </a:fld>
            <a:endParaRPr lang="pt-P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PT" smtClean="0"/>
              <a:t>Clique para editar o estilo</a:t>
            </a:r>
            <a:endParaRPr lang="pt-PT"/>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PT" smtClean="0"/>
              <a:t>Faça clique para editar o estilo</a:t>
            </a:r>
            <a:endParaRPr lang="pt-PT"/>
          </a:p>
        </p:txBody>
      </p:sp>
      <p:sp>
        <p:nvSpPr>
          <p:cNvPr id="4" name="Marcador de Posição da Data 3"/>
          <p:cNvSpPr>
            <a:spLocks noGrp="1"/>
          </p:cNvSpPr>
          <p:nvPr>
            <p:ph type="dt" sz="half" idx="10"/>
          </p:nvPr>
        </p:nvSpPr>
        <p:spPr/>
        <p:txBody>
          <a:bodyPr/>
          <a:lstStyle>
            <a:lvl1pPr>
              <a:defRPr/>
            </a:lvl1pPr>
          </a:lstStyle>
          <a:p>
            <a:endParaRPr lang="pt-PT"/>
          </a:p>
        </p:txBody>
      </p:sp>
      <p:sp>
        <p:nvSpPr>
          <p:cNvPr id="5" name="Marcador de Posição do Rodapé 4"/>
          <p:cNvSpPr>
            <a:spLocks noGrp="1"/>
          </p:cNvSpPr>
          <p:nvPr>
            <p:ph type="ftr" sz="quarter" idx="11"/>
          </p:nvPr>
        </p:nvSpPr>
        <p:spPr/>
        <p:txBody>
          <a:bodyPr/>
          <a:lstStyle>
            <a:lvl1pPr>
              <a:defRPr/>
            </a:lvl1pPr>
          </a:lstStyle>
          <a:p>
            <a:endParaRPr lang="pt-PT"/>
          </a:p>
        </p:txBody>
      </p:sp>
      <p:sp>
        <p:nvSpPr>
          <p:cNvPr id="6" name="Marcador de Posição do Número do Diapositivo 5"/>
          <p:cNvSpPr>
            <a:spLocks noGrp="1"/>
          </p:cNvSpPr>
          <p:nvPr>
            <p:ph type="sldNum" sz="quarter" idx="12"/>
          </p:nvPr>
        </p:nvSpPr>
        <p:spPr/>
        <p:txBody>
          <a:bodyPr/>
          <a:lstStyle>
            <a:lvl1pPr>
              <a:defRPr/>
            </a:lvl1pPr>
          </a:lstStyle>
          <a:p>
            <a:fld id="{266A7D70-4BC6-45CC-943B-AE1B88AE41D7}" type="slidenum">
              <a:rPr lang="pt-PT"/>
              <a:pPr/>
              <a:t>‹nº›</a:t>
            </a:fld>
            <a:endParaRPr lang="pt-P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lvl1pPr>
              <a:defRPr/>
            </a:lvl1pPr>
          </a:lstStyle>
          <a:p>
            <a:endParaRPr lang="pt-PT"/>
          </a:p>
        </p:txBody>
      </p:sp>
      <p:sp>
        <p:nvSpPr>
          <p:cNvPr id="5" name="Marcador de Posição do Rodapé 4"/>
          <p:cNvSpPr>
            <a:spLocks noGrp="1"/>
          </p:cNvSpPr>
          <p:nvPr>
            <p:ph type="ftr" sz="quarter" idx="11"/>
          </p:nvPr>
        </p:nvSpPr>
        <p:spPr/>
        <p:txBody>
          <a:bodyPr/>
          <a:lstStyle>
            <a:lvl1pPr>
              <a:defRPr/>
            </a:lvl1pPr>
          </a:lstStyle>
          <a:p>
            <a:endParaRPr lang="pt-PT"/>
          </a:p>
        </p:txBody>
      </p:sp>
      <p:sp>
        <p:nvSpPr>
          <p:cNvPr id="6" name="Marcador de Posição do Número do Diapositivo 5"/>
          <p:cNvSpPr>
            <a:spLocks noGrp="1"/>
          </p:cNvSpPr>
          <p:nvPr>
            <p:ph type="sldNum" sz="quarter" idx="12"/>
          </p:nvPr>
        </p:nvSpPr>
        <p:spPr/>
        <p:txBody>
          <a:bodyPr/>
          <a:lstStyle>
            <a:lvl1pPr>
              <a:defRPr/>
            </a:lvl1pPr>
          </a:lstStyle>
          <a:p>
            <a:fld id="{7F5C71BB-03B3-45BE-BCBD-5F0D10C73BDA}" type="slidenum">
              <a:rPr lang="pt-PT"/>
              <a:pPr/>
              <a:t>‹nº›</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457200" y="274638"/>
            <a:ext cx="6019800" cy="5851525"/>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lvl1pPr>
              <a:defRPr/>
            </a:lvl1pPr>
          </a:lstStyle>
          <a:p>
            <a:endParaRPr lang="pt-PT"/>
          </a:p>
        </p:txBody>
      </p:sp>
      <p:sp>
        <p:nvSpPr>
          <p:cNvPr id="5" name="Marcador de Posição do Rodapé 4"/>
          <p:cNvSpPr>
            <a:spLocks noGrp="1"/>
          </p:cNvSpPr>
          <p:nvPr>
            <p:ph type="ftr" sz="quarter" idx="11"/>
          </p:nvPr>
        </p:nvSpPr>
        <p:spPr/>
        <p:txBody>
          <a:bodyPr/>
          <a:lstStyle>
            <a:lvl1pPr>
              <a:defRPr/>
            </a:lvl1pPr>
          </a:lstStyle>
          <a:p>
            <a:endParaRPr lang="pt-PT"/>
          </a:p>
        </p:txBody>
      </p:sp>
      <p:sp>
        <p:nvSpPr>
          <p:cNvPr id="6" name="Marcador de Posição do Número do Diapositivo 5"/>
          <p:cNvSpPr>
            <a:spLocks noGrp="1"/>
          </p:cNvSpPr>
          <p:nvPr>
            <p:ph type="sldNum" sz="quarter" idx="12"/>
          </p:nvPr>
        </p:nvSpPr>
        <p:spPr/>
        <p:txBody>
          <a:bodyPr/>
          <a:lstStyle>
            <a:lvl1pPr>
              <a:defRPr/>
            </a:lvl1pPr>
          </a:lstStyle>
          <a:p>
            <a:fld id="{273C3B92-8D66-47AF-91AD-FC74B13F8909}" type="slidenum">
              <a:rPr lang="pt-PT"/>
              <a:pPr/>
              <a:t>‹nº›</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lvl1pPr>
              <a:defRPr/>
            </a:lvl1pPr>
          </a:lstStyle>
          <a:p>
            <a:endParaRPr lang="pt-PT"/>
          </a:p>
        </p:txBody>
      </p:sp>
      <p:sp>
        <p:nvSpPr>
          <p:cNvPr id="5" name="Marcador de Posição do Rodapé 4"/>
          <p:cNvSpPr>
            <a:spLocks noGrp="1"/>
          </p:cNvSpPr>
          <p:nvPr>
            <p:ph type="ftr" sz="quarter" idx="11"/>
          </p:nvPr>
        </p:nvSpPr>
        <p:spPr/>
        <p:txBody>
          <a:bodyPr/>
          <a:lstStyle>
            <a:lvl1pPr>
              <a:defRPr/>
            </a:lvl1pPr>
          </a:lstStyle>
          <a:p>
            <a:endParaRPr lang="pt-PT"/>
          </a:p>
        </p:txBody>
      </p:sp>
      <p:sp>
        <p:nvSpPr>
          <p:cNvPr id="6" name="Marcador de Posição do Número do Diapositivo 5"/>
          <p:cNvSpPr>
            <a:spLocks noGrp="1"/>
          </p:cNvSpPr>
          <p:nvPr>
            <p:ph type="sldNum" sz="quarter" idx="12"/>
          </p:nvPr>
        </p:nvSpPr>
        <p:spPr/>
        <p:txBody>
          <a:bodyPr/>
          <a:lstStyle>
            <a:lvl1pPr>
              <a:defRPr/>
            </a:lvl1pPr>
          </a:lstStyle>
          <a:p>
            <a:fld id="{33732B89-4A18-416B-A795-915149D92354}" type="slidenum">
              <a:rPr lang="pt-PT"/>
              <a:pPr/>
              <a:t>‹nº›</a:t>
            </a:fld>
            <a:endParaRPr lang="pt-P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lvl1pPr>
              <a:defRPr/>
            </a:lvl1pPr>
          </a:lstStyle>
          <a:p>
            <a:endParaRPr lang="pt-PT"/>
          </a:p>
        </p:txBody>
      </p:sp>
      <p:sp>
        <p:nvSpPr>
          <p:cNvPr id="5" name="Marcador de Posição do Rodapé 4"/>
          <p:cNvSpPr>
            <a:spLocks noGrp="1"/>
          </p:cNvSpPr>
          <p:nvPr>
            <p:ph type="ftr" sz="quarter" idx="11"/>
          </p:nvPr>
        </p:nvSpPr>
        <p:spPr/>
        <p:txBody>
          <a:bodyPr/>
          <a:lstStyle>
            <a:lvl1pPr>
              <a:defRPr/>
            </a:lvl1pPr>
          </a:lstStyle>
          <a:p>
            <a:endParaRPr lang="pt-PT"/>
          </a:p>
        </p:txBody>
      </p:sp>
      <p:sp>
        <p:nvSpPr>
          <p:cNvPr id="6" name="Marcador de Posição do Número do Diapositivo 5"/>
          <p:cNvSpPr>
            <a:spLocks noGrp="1"/>
          </p:cNvSpPr>
          <p:nvPr>
            <p:ph type="sldNum" sz="quarter" idx="12"/>
          </p:nvPr>
        </p:nvSpPr>
        <p:spPr/>
        <p:txBody>
          <a:bodyPr/>
          <a:lstStyle>
            <a:lvl1pPr>
              <a:defRPr/>
            </a:lvl1pPr>
          </a:lstStyle>
          <a:p>
            <a:fld id="{BAA65850-8C32-4F58-9318-94D9E38A1A3B}" type="slidenum">
              <a:rPr lang="pt-PT"/>
              <a:pPr/>
              <a:t>‹nº›</a:t>
            </a:fld>
            <a:endParaRPr lang="pt-P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a Data 4"/>
          <p:cNvSpPr>
            <a:spLocks noGrp="1"/>
          </p:cNvSpPr>
          <p:nvPr>
            <p:ph type="dt" sz="half" idx="10"/>
          </p:nvPr>
        </p:nvSpPr>
        <p:spPr/>
        <p:txBody>
          <a:bodyPr/>
          <a:lstStyle>
            <a:lvl1pPr>
              <a:defRPr/>
            </a:lvl1pPr>
          </a:lstStyle>
          <a:p>
            <a:endParaRPr lang="pt-PT"/>
          </a:p>
        </p:txBody>
      </p:sp>
      <p:sp>
        <p:nvSpPr>
          <p:cNvPr id="6" name="Marcador de Posição do Rodapé 5"/>
          <p:cNvSpPr>
            <a:spLocks noGrp="1"/>
          </p:cNvSpPr>
          <p:nvPr>
            <p:ph type="ftr" sz="quarter" idx="11"/>
          </p:nvPr>
        </p:nvSpPr>
        <p:spPr/>
        <p:txBody>
          <a:bodyPr/>
          <a:lstStyle>
            <a:lvl1pPr>
              <a:defRPr/>
            </a:lvl1pPr>
          </a:lstStyle>
          <a:p>
            <a:endParaRPr lang="pt-PT"/>
          </a:p>
        </p:txBody>
      </p:sp>
      <p:sp>
        <p:nvSpPr>
          <p:cNvPr id="7" name="Marcador de Posição do Número do Diapositivo 6"/>
          <p:cNvSpPr>
            <a:spLocks noGrp="1"/>
          </p:cNvSpPr>
          <p:nvPr>
            <p:ph type="sldNum" sz="quarter" idx="12"/>
          </p:nvPr>
        </p:nvSpPr>
        <p:spPr/>
        <p:txBody>
          <a:bodyPr/>
          <a:lstStyle>
            <a:lvl1pPr>
              <a:defRPr/>
            </a:lvl1pPr>
          </a:lstStyle>
          <a:p>
            <a:fld id="{A409AFEB-3029-4931-857F-B881F3AD5AC7}" type="slidenum">
              <a:rPr lang="pt-PT"/>
              <a:pPr/>
              <a:t>‹nº›</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Marcador de Posição da Data 6"/>
          <p:cNvSpPr>
            <a:spLocks noGrp="1"/>
          </p:cNvSpPr>
          <p:nvPr>
            <p:ph type="dt" sz="half" idx="10"/>
          </p:nvPr>
        </p:nvSpPr>
        <p:spPr/>
        <p:txBody>
          <a:bodyPr/>
          <a:lstStyle>
            <a:lvl1pPr>
              <a:defRPr/>
            </a:lvl1pPr>
          </a:lstStyle>
          <a:p>
            <a:endParaRPr lang="pt-PT"/>
          </a:p>
        </p:txBody>
      </p:sp>
      <p:sp>
        <p:nvSpPr>
          <p:cNvPr id="8" name="Marcador de Posição do Rodapé 7"/>
          <p:cNvSpPr>
            <a:spLocks noGrp="1"/>
          </p:cNvSpPr>
          <p:nvPr>
            <p:ph type="ftr" sz="quarter" idx="11"/>
          </p:nvPr>
        </p:nvSpPr>
        <p:spPr/>
        <p:txBody>
          <a:bodyPr/>
          <a:lstStyle>
            <a:lvl1pPr>
              <a:defRPr/>
            </a:lvl1pPr>
          </a:lstStyle>
          <a:p>
            <a:endParaRPr lang="pt-PT"/>
          </a:p>
        </p:txBody>
      </p:sp>
      <p:sp>
        <p:nvSpPr>
          <p:cNvPr id="9" name="Marcador de Posição do Número do Diapositivo 8"/>
          <p:cNvSpPr>
            <a:spLocks noGrp="1"/>
          </p:cNvSpPr>
          <p:nvPr>
            <p:ph type="sldNum" sz="quarter" idx="12"/>
          </p:nvPr>
        </p:nvSpPr>
        <p:spPr/>
        <p:txBody>
          <a:bodyPr/>
          <a:lstStyle>
            <a:lvl1pPr>
              <a:defRPr/>
            </a:lvl1pPr>
          </a:lstStyle>
          <a:p>
            <a:fld id="{553523DE-E7A4-482E-99CA-36392C4E3F9D}" type="slidenum">
              <a:rPr lang="pt-PT"/>
              <a:pPr/>
              <a:t>‹nº›</a:t>
            </a:fld>
            <a:endParaRPr lang="pt-P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a Data 2"/>
          <p:cNvSpPr>
            <a:spLocks noGrp="1"/>
          </p:cNvSpPr>
          <p:nvPr>
            <p:ph type="dt" sz="half" idx="10"/>
          </p:nvPr>
        </p:nvSpPr>
        <p:spPr/>
        <p:txBody>
          <a:bodyPr/>
          <a:lstStyle>
            <a:lvl1pPr>
              <a:defRPr/>
            </a:lvl1pPr>
          </a:lstStyle>
          <a:p>
            <a:endParaRPr lang="pt-PT"/>
          </a:p>
        </p:txBody>
      </p:sp>
      <p:sp>
        <p:nvSpPr>
          <p:cNvPr id="4" name="Marcador de Posição do Rodapé 3"/>
          <p:cNvSpPr>
            <a:spLocks noGrp="1"/>
          </p:cNvSpPr>
          <p:nvPr>
            <p:ph type="ftr" sz="quarter" idx="11"/>
          </p:nvPr>
        </p:nvSpPr>
        <p:spPr/>
        <p:txBody>
          <a:bodyPr/>
          <a:lstStyle>
            <a:lvl1pPr>
              <a:defRPr/>
            </a:lvl1pPr>
          </a:lstStyle>
          <a:p>
            <a:endParaRPr lang="pt-PT"/>
          </a:p>
        </p:txBody>
      </p:sp>
      <p:sp>
        <p:nvSpPr>
          <p:cNvPr id="5" name="Marcador de Posição do Número do Diapositivo 4"/>
          <p:cNvSpPr>
            <a:spLocks noGrp="1"/>
          </p:cNvSpPr>
          <p:nvPr>
            <p:ph type="sldNum" sz="quarter" idx="12"/>
          </p:nvPr>
        </p:nvSpPr>
        <p:spPr/>
        <p:txBody>
          <a:bodyPr/>
          <a:lstStyle>
            <a:lvl1pPr>
              <a:defRPr/>
            </a:lvl1pPr>
          </a:lstStyle>
          <a:p>
            <a:fld id="{77D359C2-0337-4416-BA6C-788E2B824573}" type="slidenum">
              <a:rPr lang="pt-PT"/>
              <a:pPr/>
              <a:t>‹nº›</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lvl1pPr>
              <a:defRPr/>
            </a:lvl1pPr>
          </a:lstStyle>
          <a:p>
            <a:endParaRPr lang="pt-PT"/>
          </a:p>
        </p:txBody>
      </p:sp>
      <p:sp>
        <p:nvSpPr>
          <p:cNvPr id="3" name="Marcador de Posição do Rodapé 2"/>
          <p:cNvSpPr>
            <a:spLocks noGrp="1"/>
          </p:cNvSpPr>
          <p:nvPr>
            <p:ph type="ftr" sz="quarter" idx="11"/>
          </p:nvPr>
        </p:nvSpPr>
        <p:spPr/>
        <p:txBody>
          <a:bodyPr/>
          <a:lstStyle>
            <a:lvl1pPr>
              <a:defRPr/>
            </a:lvl1pPr>
          </a:lstStyle>
          <a:p>
            <a:endParaRPr lang="pt-PT"/>
          </a:p>
        </p:txBody>
      </p:sp>
      <p:sp>
        <p:nvSpPr>
          <p:cNvPr id="4" name="Marcador de Posição do Número do Diapositivo 3"/>
          <p:cNvSpPr>
            <a:spLocks noGrp="1"/>
          </p:cNvSpPr>
          <p:nvPr>
            <p:ph type="sldNum" sz="quarter" idx="12"/>
          </p:nvPr>
        </p:nvSpPr>
        <p:spPr/>
        <p:txBody>
          <a:bodyPr/>
          <a:lstStyle>
            <a:lvl1pPr>
              <a:defRPr/>
            </a:lvl1pPr>
          </a:lstStyle>
          <a:p>
            <a:fld id="{BECBCB36-8DB0-4AFF-9320-C52AFFB580EA}" type="slidenum">
              <a:rPr lang="pt-PT"/>
              <a:pPr/>
              <a:t>‹nº›</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lvl1pPr>
              <a:defRPr/>
            </a:lvl1pPr>
          </a:lstStyle>
          <a:p>
            <a:endParaRPr lang="pt-PT"/>
          </a:p>
        </p:txBody>
      </p:sp>
      <p:sp>
        <p:nvSpPr>
          <p:cNvPr id="6" name="Marcador de Posição do Rodapé 5"/>
          <p:cNvSpPr>
            <a:spLocks noGrp="1"/>
          </p:cNvSpPr>
          <p:nvPr>
            <p:ph type="ftr" sz="quarter" idx="11"/>
          </p:nvPr>
        </p:nvSpPr>
        <p:spPr/>
        <p:txBody>
          <a:bodyPr/>
          <a:lstStyle>
            <a:lvl1pPr>
              <a:defRPr/>
            </a:lvl1pPr>
          </a:lstStyle>
          <a:p>
            <a:endParaRPr lang="pt-PT"/>
          </a:p>
        </p:txBody>
      </p:sp>
      <p:sp>
        <p:nvSpPr>
          <p:cNvPr id="7" name="Marcador de Posição do Número do Diapositivo 6"/>
          <p:cNvSpPr>
            <a:spLocks noGrp="1"/>
          </p:cNvSpPr>
          <p:nvPr>
            <p:ph type="sldNum" sz="quarter" idx="12"/>
          </p:nvPr>
        </p:nvSpPr>
        <p:spPr/>
        <p:txBody>
          <a:bodyPr/>
          <a:lstStyle>
            <a:lvl1pPr>
              <a:defRPr/>
            </a:lvl1pPr>
          </a:lstStyle>
          <a:p>
            <a:fld id="{55315FB1-C9FB-49F5-95C0-64A0D1B34D05}" type="slidenum">
              <a:rPr lang="pt-PT"/>
              <a:pPr/>
              <a:t>‹nº›</a:t>
            </a:fld>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lvl1pPr>
              <a:defRPr/>
            </a:lvl1pPr>
          </a:lstStyle>
          <a:p>
            <a:endParaRPr lang="pt-PT"/>
          </a:p>
        </p:txBody>
      </p:sp>
      <p:sp>
        <p:nvSpPr>
          <p:cNvPr id="6" name="Marcador de Posição do Rodapé 5"/>
          <p:cNvSpPr>
            <a:spLocks noGrp="1"/>
          </p:cNvSpPr>
          <p:nvPr>
            <p:ph type="ftr" sz="quarter" idx="11"/>
          </p:nvPr>
        </p:nvSpPr>
        <p:spPr/>
        <p:txBody>
          <a:bodyPr/>
          <a:lstStyle>
            <a:lvl1pPr>
              <a:defRPr/>
            </a:lvl1pPr>
          </a:lstStyle>
          <a:p>
            <a:endParaRPr lang="pt-PT"/>
          </a:p>
        </p:txBody>
      </p:sp>
      <p:sp>
        <p:nvSpPr>
          <p:cNvPr id="7" name="Marcador de Posição do Número do Diapositivo 6"/>
          <p:cNvSpPr>
            <a:spLocks noGrp="1"/>
          </p:cNvSpPr>
          <p:nvPr>
            <p:ph type="sldNum" sz="quarter" idx="12"/>
          </p:nvPr>
        </p:nvSpPr>
        <p:spPr/>
        <p:txBody>
          <a:bodyPr/>
          <a:lstStyle>
            <a:lvl1pPr>
              <a:defRPr/>
            </a:lvl1pPr>
          </a:lstStyle>
          <a:p>
            <a:fld id="{BB87DA2C-D87F-4285-BE8F-F44C32AB8872}" type="slidenum">
              <a:rPr lang="pt-PT"/>
              <a:pPr/>
              <a:t>‹nº›</a:t>
            </a:fld>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99CC00"/>
            </a:gs>
            <a:gs pos="100000">
              <a:schemeClr val="accent2"/>
            </a:gs>
          </a:gsLst>
          <a:path path="rect">
            <a:fillToRect r="100000" b="10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pt-PT" smtClean="0"/>
              <a:t>Clique para editar o estilo do título</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PT" smtClean="0"/>
              <a:t>Clique para 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pt-P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pt-P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256D6C0-C5D3-40FA-B058-DBAE54AF63D5}" type="slidenum">
              <a:rPr lang="pt-PT"/>
              <a:pPr/>
              <a:t>‹nº›</a:t>
            </a:fld>
            <a:endParaRPr lang="pt-P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endParaRPr lang="pt-PT"/>
          </a:p>
        </p:txBody>
      </p:sp>
      <p:sp>
        <p:nvSpPr>
          <p:cNvPr id="2051" name="Rectangle 3"/>
          <p:cNvSpPr>
            <a:spLocks noGrp="1" noChangeArrowheads="1"/>
          </p:cNvSpPr>
          <p:nvPr>
            <p:ph type="subTitle" idx="1"/>
          </p:nvPr>
        </p:nvSpPr>
        <p:spPr/>
        <p:txBody>
          <a:bodyPr/>
          <a:lstStyle/>
          <a:p>
            <a:endParaRPr lang="pt-PT"/>
          </a:p>
        </p:txBody>
      </p:sp>
      <p:pic>
        <p:nvPicPr>
          <p:cNvPr id="2052" name="Picture 4" descr="j0281904"/>
          <p:cNvPicPr>
            <a:picLocks noChangeAspect="1" noChangeArrowheads="1"/>
          </p:cNvPicPr>
          <p:nvPr/>
        </p:nvPicPr>
        <p:blipFill>
          <a:blip r:embed="rId2"/>
          <a:srcRect/>
          <a:stretch>
            <a:fillRect/>
          </a:stretch>
        </p:blipFill>
        <p:spPr bwMode="auto">
          <a:xfrm>
            <a:off x="0" y="0"/>
            <a:ext cx="8964613" cy="6738938"/>
          </a:xfrm>
          <a:prstGeom prst="rect">
            <a:avLst/>
          </a:prstGeom>
          <a:noFill/>
        </p:spPr>
      </p:pic>
      <p:sp>
        <p:nvSpPr>
          <p:cNvPr id="2053" name="Text Box 5"/>
          <p:cNvSpPr txBox="1">
            <a:spLocks noChangeArrowheads="1"/>
          </p:cNvSpPr>
          <p:nvPr/>
        </p:nvSpPr>
        <p:spPr bwMode="auto">
          <a:xfrm>
            <a:off x="684213" y="2492375"/>
            <a:ext cx="7848600" cy="762000"/>
          </a:xfrm>
          <a:prstGeom prst="rect">
            <a:avLst/>
          </a:prstGeom>
          <a:noFill/>
          <a:ln w="9525">
            <a:noFill/>
            <a:miter lim="800000"/>
            <a:headEnd/>
            <a:tailEnd/>
          </a:ln>
          <a:effectLst/>
        </p:spPr>
        <p:txBody>
          <a:bodyPr>
            <a:spAutoFit/>
          </a:bodyPr>
          <a:lstStyle/>
          <a:p>
            <a:pPr algn="ctr">
              <a:spcBef>
                <a:spcPct val="50000"/>
              </a:spcBef>
            </a:pPr>
            <a:r>
              <a:rPr lang="en-GB" sz="4400" b="1">
                <a:latin typeface="Comic Sans MS" pitchFamily="66" charset="0"/>
              </a:rPr>
              <a:t>Tips for using a dictionary</a:t>
            </a:r>
            <a:r>
              <a:rPr lang="pt-PT" sz="4400">
                <a:latin typeface="Comic Sans MS" pitchFamily="66"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53">
                                            <p:txEl>
                                              <p:pRg st="0" end="0"/>
                                            </p:txEl>
                                          </p:spTgt>
                                        </p:tgtEl>
                                        <p:attrNameLst>
                                          <p:attrName>style.visibility</p:attrName>
                                        </p:attrNameLst>
                                      </p:cBhvr>
                                      <p:to>
                                        <p:strVal val="visible"/>
                                      </p:to>
                                    </p:set>
                                    <p:animEffect transition="in" filter="blinds(horizontal)">
                                      <p:cBhvr>
                                        <p:cTn id="7" dur="500"/>
                                        <p:tgtEl>
                                          <p:spTgt spid="205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GB" sz="3200" b="1">
                <a:latin typeface="Comic Sans MS" pitchFamily="66" charset="0"/>
              </a:rPr>
              <a:t>A dictionary gives you information on:</a:t>
            </a:r>
            <a:br>
              <a:rPr lang="en-GB" sz="3200" b="1">
                <a:latin typeface="Comic Sans MS" pitchFamily="66" charset="0"/>
              </a:rPr>
            </a:br>
            <a:endParaRPr lang="pt-PT" sz="3200" b="1">
              <a:latin typeface="Comic Sans MS" pitchFamily="66" charset="0"/>
            </a:endParaRPr>
          </a:p>
        </p:txBody>
      </p:sp>
      <p:sp>
        <p:nvSpPr>
          <p:cNvPr id="3075" name="Rectangle 3"/>
          <p:cNvSpPr>
            <a:spLocks noGrp="1" noChangeArrowheads="1"/>
          </p:cNvSpPr>
          <p:nvPr>
            <p:ph type="body" idx="1"/>
          </p:nvPr>
        </p:nvSpPr>
        <p:spPr/>
        <p:txBody>
          <a:bodyPr/>
          <a:lstStyle/>
          <a:p>
            <a:pPr>
              <a:buFontTx/>
              <a:buNone/>
            </a:pPr>
            <a:endParaRPr lang="en-GB"/>
          </a:p>
          <a:p>
            <a:pPr>
              <a:buFontTx/>
              <a:buNone/>
            </a:pPr>
            <a:r>
              <a:rPr lang="en-GB"/>
              <a:t>♦ </a:t>
            </a:r>
            <a:r>
              <a:rPr lang="en-GB" sz="2400" b="1">
                <a:latin typeface="Comic Sans MS" pitchFamily="66" charset="0"/>
              </a:rPr>
              <a:t>Spelling </a:t>
            </a:r>
            <a:r>
              <a:rPr lang="en-GB" sz="2400">
                <a:latin typeface="Comic Sans MS" pitchFamily="66" charset="0"/>
              </a:rPr>
              <a:t>- spelling and words come in alphabetic order.</a:t>
            </a:r>
          </a:p>
          <a:p>
            <a:pPr>
              <a:buFontTx/>
              <a:buNone/>
            </a:pPr>
            <a:endParaRPr lang="en-GB" sz="2400">
              <a:latin typeface="Comic Sans MS" pitchFamily="66" charset="0"/>
            </a:endParaRPr>
          </a:p>
          <a:p>
            <a:pPr>
              <a:buFontTx/>
              <a:buNone/>
            </a:pPr>
            <a:endParaRPr lang="en-GB" sz="2400">
              <a:latin typeface="Comic Sans MS" pitchFamily="66" charset="0"/>
            </a:endParaRPr>
          </a:p>
          <a:p>
            <a:pPr>
              <a:buFontTx/>
              <a:buNone/>
            </a:pPr>
            <a:r>
              <a:rPr lang="en-GB" sz="2400">
                <a:latin typeface="Comic Sans MS" pitchFamily="66" charset="0"/>
              </a:rPr>
              <a:t>♦ </a:t>
            </a:r>
            <a:r>
              <a:rPr lang="en-GB" sz="2400" b="1">
                <a:latin typeface="Comic Sans MS" pitchFamily="66" charset="0"/>
              </a:rPr>
              <a:t> Meaning - </a:t>
            </a:r>
            <a:r>
              <a:rPr lang="en-GB" sz="2400">
                <a:latin typeface="Comic Sans MS" pitchFamily="66" charset="0"/>
              </a:rPr>
              <a:t>you must be</a:t>
            </a:r>
            <a:r>
              <a:rPr lang="en-GB" sz="2400" b="1">
                <a:latin typeface="Comic Sans MS" pitchFamily="66" charset="0"/>
              </a:rPr>
              <a:t> </a:t>
            </a:r>
            <a:r>
              <a:rPr lang="en-GB" sz="2400">
                <a:latin typeface="Comic Sans MS" pitchFamily="66" charset="0"/>
              </a:rPr>
              <a:t>careful with meaning, firstly two words have not exactly the same meaning, secondly one word can have  variety of meanings. Therefore, you must be very careful and make sure the meaning you have found really works in the context you need.</a:t>
            </a:r>
          </a:p>
        </p:txBody>
      </p:sp>
      <p:sp>
        <p:nvSpPr>
          <p:cNvPr id="3077" name="Rectangle 5"/>
          <p:cNvSpPr>
            <a:spLocks noGrp="1" noChangeArrowheads="1"/>
          </p:cNvSpPr>
          <p:nvPr>
            <p:ph type="body" sz="half" idx="4294967295"/>
          </p:nvPr>
        </p:nvSpPr>
        <p:spPr>
          <a:xfrm>
            <a:off x="5105400" y="1600200"/>
            <a:ext cx="4038600" cy="4525963"/>
          </a:xfrm>
        </p:spPr>
        <p:txBody>
          <a:bodyPr/>
          <a:lstStyle/>
          <a:p>
            <a:endParaRPr lang="en-GB" sz="2800"/>
          </a:p>
          <a:p>
            <a:endParaRPr lang="pt-PT" sz="2800"/>
          </a:p>
        </p:txBody>
      </p:sp>
      <p:pic>
        <p:nvPicPr>
          <p:cNvPr id="3076" name="Picture 4" descr="j0299125"/>
          <p:cNvPicPr>
            <a:picLocks noChangeAspect="1" noChangeArrowheads="1"/>
          </p:cNvPicPr>
          <p:nvPr/>
        </p:nvPicPr>
        <p:blipFill>
          <a:blip r:embed="rId2"/>
          <a:srcRect/>
          <a:stretch>
            <a:fillRect/>
          </a:stretch>
        </p:blipFill>
        <p:spPr bwMode="auto">
          <a:xfrm>
            <a:off x="4284663" y="981075"/>
            <a:ext cx="746125" cy="122396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mph" presetSubtype="0" fill="hold" nodeType="clickEffect">
                                  <p:stCondLst>
                                    <p:cond delay="0"/>
                                  </p:stCondLst>
                                  <p:childTnLst>
                                    <p:animScale>
                                      <p:cBhvr>
                                        <p:cTn id="12" dur="2000" fill="hold"/>
                                        <p:tgtEl>
                                          <p:spTgt spid="3076"/>
                                        </p:tgtEl>
                                      </p:cBhvr>
                                      <p:by x="150000" y="150000"/>
                                    </p:animScale>
                                  </p:childTnLst>
                                </p:cTn>
                              </p:par>
                            </p:childTnLst>
                          </p:cTn>
                        </p:par>
                      </p:childTnLst>
                    </p:cTn>
                  </p:par>
                  <p:par>
                    <p:cTn id="13" fill="hold">
                      <p:stCondLst>
                        <p:cond delay="indefinite"/>
                      </p:stCondLst>
                      <p:childTnLst>
                        <p:par>
                          <p:cTn id="14" fill="hold">
                            <p:stCondLst>
                              <p:cond delay="0"/>
                            </p:stCondLst>
                            <p:childTnLst>
                              <p:par>
                                <p:cTn id="15" presetID="7" presetClass="entr" presetSubtype="4" fill="hold" grpId="0" nodeType="clickEffect">
                                  <p:stCondLst>
                                    <p:cond delay="0"/>
                                  </p:stCondLst>
                                  <p:childTnLst>
                                    <p:set>
                                      <p:cBhvr>
                                        <p:cTn id="16" dur="1" fill="hold">
                                          <p:stCondLst>
                                            <p:cond delay="0"/>
                                          </p:stCondLst>
                                        </p:cTn>
                                        <p:tgtEl>
                                          <p:spTgt spid="3075">
                                            <p:txEl>
                                              <p:pRg st="1" end="1"/>
                                            </p:txEl>
                                          </p:spTgt>
                                        </p:tgtEl>
                                        <p:attrNameLst>
                                          <p:attrName>style.visibility</p:attrName>
                                        </p:attrNameLst>
                                      </p:cBhvr>
                                      <p:to>
                                        <p:strVal val="visible"/>
                                      </p:to>
                                    </p:set>
                                    <p:anim calcmode="lin" valueType="num">
                                      <p:cBhvr additive="base">
                                        <p:cTn id="17" dur="20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7" presetClass="entr" presetSubtype="4" fill="hold" grpId="0"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anim calcmode="lin" valueType="num">
                                      <p:cBhvr additive="base">
                                        <p:cTn id="23" dur="2000" fill="hold"/>
                                        <p:tgtEl>
                                          <p:spTgt spid="3075">
                                            <p:txEl>
                                              <p:pRg st="4" end="4"/>
                                            </p:txEl>
                                          </p:spTgt>
                                        </p:tgtEl>
                                        <p:attrNameLst>
                                          <p:attrName>ppt_x</p:attrName>
                                        </p:attrNameLst>
                                      </p:cBhvr>
                                      <p:tavLst>
                                        <p:tav tm="0">
                                          <p:val>
                                            <p:strVal val="#ppt_x"/>
                                          </p:val>
                                        </p:tav>
                                        <p:tav tm="100000">
                                          <p:val>
                                            <p:strVal val="#ppt_x"/>
                                          </p:val>
                                        </p:tav>
                                      </p:tavLst>
                                    </p:anim>
                                    <p:anim calcmode="lin" valueType="num">
                                      <p:cBhvr additive="base">
                                        <p:cTn id="24" dur="2000" fill="hold"/>
                                        <p:tgtEl>
                                          <p:spTgt spid="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457200" y="1052513"/>
            <a:ext cx="8229600" cy="5073650"/>
          </a:xfrm>
        </p:spPr>
        <p:txBody>
          <a:bodyPr/>
          <a:lstStyle/>
          <a:p>
            <a:pPr>
              <a:buFontTx/>
              <a:buNone/>
            </a:pPr>
            <a:r>
              <a:rPr lang="en-GB"/>
              <a:t>♦ </a:t>
            </a:r>
            <a:r>
              <a:rPr lang="en-GB" sz="2400" b="1">
                <a:latin typeface="Comic Sans MS" pitchFamily="66" charset="0"/>
              </a:rPr>
              <a:t>Part of speech - </a:t>
            </a:r>
            <a:r>
              <a:rPr lang="en-GB" sz="2400">
                <a:latin typeface="Comic Sans MS" pitchFamily="66" charset="0"/>
              </a:rPr>
              <a:t>your dictionary will tell you if a word is a noun, a verb, a preposition an adjective, etc.</a:t>
            </a:r>
          </a:p>
          <a:p>
            <a:pPr>
              <a:buFontTx/>
              <a:buNone/>
            </a:pPr>
            <a:r>
              <a:rPr lang="en-GB" sz="2400">
                <a:latin typeface="Comic Sans MS" pitchFamily="66" charset="0"/>
              </a:rPr>
              <a:t> </a:t>
            </a:r>
          </a:p>
          <a:p>
            <a:pPr lvl="1"/>
            <a:r>
              <a:rPr lang="en-GB" sz="2400">
                <a:latin typeface="Comic Sans MS" pitchFamily="66" charset="0"/>
              </a:rPr>
              <a:t>This information is usually given in brackets immediately after the word and it is often abbreviated. </a:t>
            </a:r>
          </a:p>
          <a:p>
            <a:pPr lvl="1"/>
            <a:r>
              <a:rPr lang="en-GB" sz="2400">
                <a:latin typeface="Comic Sans MS" pitchFamily="66" charset="0"/>
              </a:rPr>
              <a:t>Very often the meaning changes according to the part of speech the word belongs to. </a:t>
            </a:r>
          </a:p>
          <a:p>
            <a:pPr lvl="1"/>
            <a:r>
              <a:rPr lang="en-GB" sz="2400">
                <a:latin typeface="Comic Sans MS" pitchFamily="66" charset="0"/>
              </a:rPr>
              <a:t>That is to say, the same word can be an adjective and a verb and the meaning can change accordingly.</a:t>
            </a:r>
            <a:endParaRPr lang="pt-PT" sz="2400">
              <a:latin typeface="Comic Sans MS" pitchFamily="66" charset="0"/>
            </a:endParaRPr>
          </a:p>
        </p:txBody>
      </p:sp>
      <p:pic>
        <p:nvPicPr>
          <p:cNvPr id="8196" name="Picture 4" descr="j0299125"/>
          <p:cNvPicPr>
            <a:picLocks noChangeAspect="1" noChangeArrowheads="1"/>
          </p:cNvPicPr>
          <p:nvPr/>
        </p:nvPicPr>
        <p:blipFill>
          <a:blip r:embed="rId2"/>
          <a:srcRect/>
          <a:stretch>
            <a:fillRect/>
          </a:stretch>
        </p:blipFill>
        <p:spPr bwMode="auto">
          <a:xfrm>
            <a:off x="8101013" y="404813"/>
            <a:ext cx="746125" cy="122396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8196"/>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1" presetClass="entr" presetSubtype="4" fill="hold" nodeType="clickEffect">
                                  <p:stCondLst>
                                    <p:cond delay="0"/>
                                  </p:stCondLst>
                                  <p:childTnLst>
                                    <p:set>
                                      <p:cBhvr>
                                        <p:cTn id="10" dur="1" fill="hold">
                                          <p:stCondLst>
                                            <p:cond delay="0"/>
                                          </p:stCondLst>
                                        </p:cTn>
                                        <p:tgtEl>
                                          <p:spTgt spid="8195">
                                            <p:txEl>
                                              <p:pRg st="0" end="0"/>
                                            </p:txEl>
                                          </p:spTgt>
                                        </p:tgtEl>
                                        <p:attrNameLst>
                                          <p:attrName>style.visibility</p:attrName>
                                        </p:attrNameLst>
                                      </p:cBhvr>
                                      <p:to>
                                        <p:strVal val="visible"/>
                                      </p:to>
                                    </p:set>
                                    <p:animEffect transition="in" filter="wheel(4)">
                                      <p:cBhvr>
                                        <p:cTn id="11" dur="2000"/>
                                        <p:tgtEl>
                                          <p:spTgt spid="819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7" presetClass="entr" presetSubtype="4" fill="hold" nodeType="clickEffect">
                                  <p:stCondLst>
                                    <p:cond delay="0"/>
                                  </p:stCondLst>
                                  <p:childTnLst>
                                    <p:set>
                                      <p:cBhvr>
                                        <p:cTn id="15" dur="1" fill="hold">
                                          <p:stCondLst>
                                            <p:cond delay="0"/>
                                          </p:stCondLst>
                                        </p:cTn>
                                        <p:tgtEl>
                                          <p:spTgt spid="8195">
                                            <p:txEl>
                                              <p:pRg st="2" end="2"/>
                                            </p:txEl>
                                          </p:spTgt>
                                        </p:tgtEl>
                                        <p:attrNameLst>
                                          <p:attrName>style.visibility</p:attrName>
                                        </p:attrNameLst>
                                      </p:cBhvr>
                                      <p:to>
                                        <p:strVal val="visible"/>
                                      </p:to>
                                    </p:set>
                                    <p:anim calcmode="lin" valueType="num">
                                      <p:cBhvr additive="base">
                                        <p:cTn id="16"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additive="base">
                                        <p:cTn id="17" dur="1000" fill="hold"/>
                                        <p:tgtEl>
                                          <p:spTgt spid="8195">
                                            <p:txEl>
                                              <p:pRg st="2" end="2"/>
                                            </p:txEl>
                                          </p:spTgt>
                                        </p:tgtEl>
                                        <p:attrNameLst>
                                          <p:attrName>ppt_y</p:attrName>
                                        </p:attrNameLst>
                                      </p:cBhvr>
                                      <p:tavLst>
                                        <p:tav tm="0">
                                          <p:val>
                                            <p:strVal val="1+#ppt_h/2"/>
                                          </p:val>
                                        </p:tav>
                                        <p:tav tm="100000">
                                          <p:val>
                                            <p:strVal val="#ppt_y"/>
                                          </p:val>
                                        </p:tav>
                                      </p:tavLst>
                                    </p:anim>
                                  </p:childTnLst>
                                </p:cTn>
                              </p:par>
                              <p:par>
                                <p:cTn id="18" presetID="7" presetClass="entr" presetSubtype="4" fill="hold" nodeType="withEffect">
                                  <p:stCondLst>
                                    <p:cond delay="0"/>
                                  </p:stCondLst>
                                  <p:childTnLst>
                                    <p:set>
                                      <p:cBhvr>
                                        <p:cTn id="19" dur="1" fill="hold">
                                          <p:stCondLst>
                                            <p:cond delay="0"/>
                                          </p:stCondLst>
                                        </p:cTn>
                                        <p:tgtEl>
                                          <p:spTgt spid="8195">
                                            <p:txEl>
                                              <p:pRg st="3" end="3"/>
                                            </p:txEl>
                                          </p:spTgt>
                                        </p:tgtEl>
                                        <p:attrNameLst>
                                          <p:attrName>style.visibility</p:attrName>
                                        </p:attrNameLst>
                                      </p:cBhvr>
                                      <p:to>
                                        <p:strVal val="visible"/>
                                      </p:to>
                                    </p:set>
                                    <p:anim calcmode="lin" valueType="num">
                                      <p:cBhvr additive="base">
                                        <p:cTn id="20"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additive="base">
                                        <p:cTn id="21" dur="1000" fill="hold"/>
                                        <p:tgtEl>
                                          <p:spTgt spid="8195">
                                            <p:txEl>
                                              <p:pRg st="3" end="3"/>
                                            </p:txEl>
                                          </p:spTgt>
                                        </p:tgtEl>
                                        <p:attrNameLst>
                                          <p:attrName>ppt_y</p:attrName>
                                        </p:attrNameLst>
                                      </p:cBhvr>
                                      <p:tavLst>
                                        <p:tav tm="0">
                                          <p:val>
                                            <p:strVal val="1+#ppt_h/2"/>
                                          </p:val>
                                        </p:tav>
                                        <p:tav tm="100000">
                                          <p:val>
                                            <p:strVal val="#ppt_y"/>
                                          </p:val>
                                        </p:tav>
                                      </p:tavLst>
                                    </p:anim>
                                  </p:childTnLst>
                                </p:cTn>
                              </p:par>
                              <p:par>
                                <p:cTn id="22" presetID="7" presetClass="entr" presetSubtype="4" fill="hold" nodeType="withEffect">
                                  <p:stCondLst>
                                    <p:cond delay="0"/>
                                  </p:stCondLst>
                                  <p:childTnLst>
                                    <p:set>
                                      <p:cBhvr>
                                        <p:cTn id="23" dur="1" fill="hold">
                                          <p:stCondLst>
                                            <p:cond delay="0"/>
                                          </p:stCondLst>
                                        </p:cTn>
                                        <p:tgtEl>
                                          <p:spTgt spid="8195">
                                            <p:txEl>
                                              <p:pRg st="4" end="4"/>
                                            </p:txEl>
                                          </p:spTgt>
                                        </p:tgtEl>
                                        <p:attrNameLst>
                                          <p:attrName>style.visibility</p:attrName>
                                        </p:attrNameLst>
                                      </p:cBhvr>
                                      <p:to>
                                        <p:strVal val="visible"/>
                                      </p:to>
                                    </p:set>
                                    <p:anim calcmode="lin" valueType="num">
                                      <p:cBhvr additive="base">
                                        <p:cTn id="24"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additive="base">
                                        <p:cTn id="25" dur="1000" fill="hold"/>
                                        <p:tgtEl>
                                          <p:spTgt spid="819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457200" y="692150"/>
            <a:ext cx="8229600" cy="5434013"/>
          </a:xfrm>
        </p:spPr>
        <p:txBody>
          <a:bodyPr/>
          <a:lstStyle/>
          <a:p>
            <a:pPr>
              <a:buFontTx/>
              <a:buNone/>
            </a:pPr>
            <a:endParaRPr lang="en-GB" sz="2400">
              <a:latin typeface="Comic Sans MS" pitchFamily="66" charset="0"/>
            </a:endParaRPr>
          </a:p>
          <a:p>
            <a:pPr>
              <a:buFontTx/>
              <a:buNone/>
            </a:pPr>
            <a:endParaRPr lang="en-GB" sz="2400">
              <a:latin typeface="Comic Sans MS" pitchFamily="66" charset="0"/>
            </a:endParaRPr>
          </a:p>
          <a:p>
            <a:pPr>
              <a:buFontTx/>
              <a:buNone/>
            </a:pPr>
            <a:r>
              <a:rPr lang="en-GB" sz="2400">
                <a:latin typeface="Comic Sans MS" pitchFamily="66" charset="0"/>
              </a:rPr>
              <a:t>♦ </a:t>
            </a:r>
            <a:r>
              <a:rPr lang="en-GB" sz="2400" b="1">
                <a:latin typeface="Comic Sans MS" pitchFamily="66" charset="0"/>
              </a:rPr>
              <a:t>Stress - </a:t>
            </a:r>
            <a:r>
              <a:rPr lang="en-GB" sz="2400">
                <a:latin typeface="Comic Sans MS" pitchFamily="66" charset="0"/>
              </a:rPr>
              <a:t>when a word has more than one syllable, it will have a stress on one of</a:t>
            </a:r>
            <a:r>
              <a:rPr lang="en-GB" sz="2400" b="1">
                <a:latin typeface="Comic Sans MS" pitchFamily="66" charset="0"/>
              </a:rPr>
              <a:t> </a:t>
            </a:r>
            <a:r>
              <a:rPr lang="en-GB" sz="2400">
                <a:latin typeface="Comic Sans MS" pitchFamily="66" charset="0"/>
              </a:rPr>
              <a:t>them</a:t>
            </a:r>
            <a:r>
              <a:rPr lang="en-GB" sz="2400" b="1">
                <a:latin typeface="Comic Sans MS" pitchFamily="66" charset="0"/>
              </a:rPr>
              <a:t>.</a:t>
            </a:r>
            <a:r>
              <a:rPr lang="en-GB" sz="2400">
                <a:latin typeface="Comic Sans MS" pitchFamily="66" charset="0"/>
              </a:rPr>
              <a:t> This will affect the way you should pronounce the word. Dictionaries usually identify the stressed syllable by writing it in bold.</a:t>
            </a:r>
          </a:p>
          <a:p>
            <a:pPr>
              <a:buFontTx/>
              <a:buNone/>
            </a:pPr>
            <a:endParaRPr lang="en-GB" sz="2400">
              <a:latin typeface="Comic Sans MS" pitchFamily="66" charset="0"/>
            </a:endParaRPr>
          </a:p>
          <a:p>
            <a:pPr>
              <a:buFontTx/>
              <a:buNone/>
            </a:pPr>
            <a:r>
              <a:rPr lang="en-GB" sz="2400">
                <a:latin typeface="Comic Sans MS" pitchFamily="66" charset="0"/>
              </a:rPr>
              <a:t>♦ </a:t>
            </a:r>
            <a:r>
              <a:rPr lang="en-GB" sz="2400" b="1">
                <a:latin typeface="Comic Sans MS" pitchFamily="66" charset="0"/>
              </a:rPr>
              <a:t>Origin - </a:t>
            </a:r>
            <a:r>
              <a:rPr lang="en-GB" sz="2400">
                <a:latin typeface="Comic Sans MS" pitchFamily="66" charset="0"/>
              </a:rPr>
              <a:t>some dictionaries provide you with information about the origin of the word. As you know the English language has been influenced by other languages throughout the ages.</a:t>
            </a:r>
            <a:endParaRPr lang="pt-PT" sz="2400">
              <a:latin typeface="Comic Sans MS" pitchFamily="66" charset="0"/>
            </a:endParaRPr>
          </a:p>
          <a:p>
            <a:endParaRPr lang="pt-PT" sz="2400">
              <a:latin typeface="Comic Sans MS" pitchFamily="66" charset="0"/>
            </a:endParaRPr>
          </a:p>
        </p:txBody>
      </p:sp>
      <p:pic>
        <p:nvPicPr>
          <p:cNvPr id="4100" name="Picture 4" descr="j0299125"/>
          <p:cNvPicPr>
            <a:picLocks noChangeAspect="1" noChangeArrowheads="1"/>
          </p:cNvPicPr>
          <p:nvPr/>
        </p:nvPicPr>
        <p:blipFill>
          <a:blip r:embed="rId2"/>
          <a:srcRect/>
          <a:stretch>
            <a:fillRect/>
          </a:stretch>
        </p:blipFill>
        <p:spPr bwMode="auto">
          <a:xfrm>
            <a:off x="7956550" y="188913"/>
            <a:ext cx="746125" cy="122396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4100"/>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7" presetClass="entr" presetSubtype="4" fill="hold" nodeType="clickEffect">
                                  <p:stCondLst>
                                    <p:cond delay="0"/>
                                  </p:stCondLst>
                                  <p:childTnLst>
                                    <p:set>
                                      <p:cBhvr>
                                        <p:cTn id="10" dur="1" fill="hold">
                                          <p:stCondLst>
                                            <p:cond delay="0"/>
                                          </p:stCondLst>
                                        </p:cTn>
                                        <p:tgtEl>
                                          <p:spTgt spid="4099">
                                            <p:txEl>
                                              <p:pRg st="2" end="2"/>
                                            </p:txEl>
                                          </p:spTgt>
                                        </p:tgtEl>
                                        <p:attrNameLst>
                                          <p:attrName>style.visibility</p:attrName>
                                        </p:attrNameLst>
                                      </p:cBhvr>
                                      <p:to>
                                        <p:strVal val="visible"/>
                                      </p:to>
                                    </p:set>
                                    <p:anim calcmode="lin" valueType="num">
                                      <p:cBhvr additive="base">
                                        <p:cTn id="11" dur="2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4099">
                                            <p:txEl>
                                              <p:pRg st="2" end="2"/>
                                            </p:txEl>
                                          </p:spTgt>
                                        </p:tgtEl>
                                        <p:attrNameLst>
                                          <p:attrName>ppt_y</p:attrName>
                                        </p:attrNameLst>
                                      </p:cBhvr>
                                      <p:tavLst>
                                        <p:tav tm="0">
                                          <p:val>
                                            <p:strVal val="1+#ppt_h/2"/>
                                          </p:val>
                                        </p:tav>
                                        <p:tav tm="100000">
                                          <p:val>
                                            <p:strVal val="#ppt_y"/>
                                          </p:val>
                                        </p:tav>
                                      </p:tavLst>
                                    </p:anim>
                                  </p:childTnLst>
                                </p:cTn>
                              </p:par>
                              <p:par>
                                <p:cTn id="13" presetID="7" presetClass="entr" presetSubtype="4" fill="hold" nodeType="withEffect">
                                  <p:stCondLst>
                                    <p:cond delay="0"/>
                                  </p:stCondLst>
                                  <p:childTnLst>
                                    <p:set>
                                      <p:cBhvr>
                                        <p:cTn id="14" dur="1" fill="hold">
                                          <p:stCondLst>
                                            <p:cond delay="0"/>
                                          </p:stCondLst>
                                        </p:cTn>
                                        <p:tgtEl>
                                          <p:spTgt spid="4099">
                                            <p:txEl>
                                              <p:pRg st="4" end="4"/>
                                            </p:txEl>
                                          </p:spTgt>
                                        </p:tgtEl>
                                        <p:attrNameLst>
                                          <p:attrName>style.visibility</p:attrName>
                                        </p:attrNameLst>
                                      </p:cBhvr>
                                      <p:to>
                                        <p:strVal val="visible"/>
                                      </p:to>
                                    </p:set>
                                    <p:anim calcmode="lin" valueType="num">
                                      <p:cBhvr additive="base">
                                        <p:cTn id="15" dur="2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16" dur="20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osição do Número do Diapositivo 3"/>
          <p:cNvSpPr>
            <a:spLocks noGrp="1"/>
          </p:cNvSpPr>
          <p:nvPr>
            <p:ph type="sldNum" sz="quarter" idx="12"/>
          </p:nvPr>
        </p:nvSpPr>
        <p:spPr/>
        <p:txBody>
          <a:bodyPr/>
          <a:lstStyle/>
          <a:p>
            <a:fld id="{2AA957AF-53C0-420B-9C2D-77DB1416566C}" type="slidenum">
              <a:rPr kumimoji="0" lang="en-US" smtClean="0"/>
              <a:pPr/>
              <a:t>5</a:t>
            </a:fld>
            <a:endParaRPr kumimoji="0" lang="en-US"/>
          </a:p>
        </p:txBody>
      </p:sp>
      <p:sp>
        <p:nvSpPr>
          <p:cNvPr id="5" name="Marcador de Posição do Rodapé 4"/>
          <p:cNvSpPr>
            <a:spLocks noGrp="1"/>
          </p:cNvSpPr>
          <p:nvPr>
            <p:ph type="ftr" sz="quarter" idx="11"/>
          </p:nvPr>
        </p:nvSpPr>
        <p:spPr>
          <a:xfrm>
            <a:off x="714348" y="6286520"/>
            <a:ext cx="7632848" cy="365125"/>
          </a:xfrm>
        </p:spPr>
        <p:txBody>
          <a:bodyPr/>
          <a:lstStyle/>
          <a:p>
            <a:r>
              <a:rPr kumimoji="0" lang="pt-PT" sz="1800" dirty="0" smtClean="0">
                <a:solidFill>
                  <a:schemeClr val="bg1"/>
                </a:solidFill>
                <a:latin typeface="+mj-lt"/>
              </a:rPr>
              <a:t>Mediateca Escolar – Projecto Bons Métodos, Bons Resultados </a:t>
            </a:r>
          </a:p>
        </p:txBody>
      </p:sp>
      <p:sp>
        <p:nvSpPr>
          <p:cNvPr id="14" name="Marcador de Posição de Conteúdo 2"/>
          <p:cNvSpPr txBox="1">
            <a:spLocks/>
          </p:cNvSpPr>
          <p:nvPr/>
        </p:nvSpPr>
        <p:spPr>
          <a:xfrm>
            <a:off x="0" y="620713"/>
            <a:ext cx="9144000" cy="3312343"/>
          </a:xfrm>
          <a:prstGeom prst="rect">
            <a:avLst/>
          </a:prstGeom>
        </p:spPr>
        <p:txBody>
          <a:bodyPr vert="horz" lIns="0" rIns="18288">
            <a:normAutofit lnSpcReduction="10000"/>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pitchFamily="18" charset="2"/>
              <a:buNone/>
              <a:tabLst/>
              <a:defRPr/>
            </a:pPr>
            <a:endParaRPr kumimoji="0" lang="pt-PT" sz="2000" b="1" i="0" u="none" strike="noStrike" kern="1200" cap="none" spc="0" normalizeH="0" baseline="0" noProof="0" dirty="0" smtClean="0">
              <a:ln>
                <a:noFill/>
              </a:ln>
              <a:solidFill>
                <a:srgbClr val="0070C0"/>
              </a:solidFill>
              <a:effectLst/>
              <a:uLnTx/>
              <a:uFillTx/>
              <a:latin typeface="+mn-lt"/>
              <a:ea typeface="+mn-ea"/>
              <a:cs typeface="+mn-cs"/>
            </a:endParaRPr>
          </a:p>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pitchFamily="18" charset="2"/>
              <a:buNone/>
              <a:tabLst/>
              <a:defRPr/>
            </a:pPr>
            <a:endParaRPr kumimoji="0" lang="pt-PT" sz="2000" b="1" i="0" u="none" strike="noStrike" kern="1200" cap="none" spc="0" normalizeH="0" baseline="0" noProof="0" dirty="0" smtClean="0">
              <a:ln>
                <a:noFill/>
              </a:ln>
              <a:solidFill>
                <a:srgbClr val="0070C0"/>
              </a:solidFill>
              <a:effectLst/>
              <a:uLnTx/>
              <a:uFillTx/>
              <a:latin typeface="+mn-lt"/>
              <a:ea typeface="+mn-ea"/>
              <a:cs typeface="+mn-cs"/>
            </a:endParaRPr>
          </a:p>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pitchFamily="18" charset="2"/>
              <a:buNone/>
              <a:tabLst/>
              <a:defRPr/>
            </a:pPr>
            <a:r>
              <a:rPr kumimoji="0" lang="pt-PT" sz="2400" b="1" i="0" u="none" strike="noStrike" kern="1200" cap="none" spc="0" normalizeH="0" baseline="0" noProof="0" dirty="0" smtClean="0">
                <a:ln>
                  <a:noFill/>
                </a:ln>
                <a:solidFill>
                  <a:schemeClr val="bg1"/>
                </a:solidFill>
                <a:effectLst/>
                <a:uLnTx/>
                <a:uFillTx/>
                <a:latin typeface="+mj-lt"/>
                <a:ea typeface="+mn-ea"/>
                <a:cs typeface="+mn-cs"/>
              </a:rPr>
              <a:t>Ficha Técnica</a:t>
            </a:r>
          </a:p>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pitchFamily="18" charset="2"/>
              <a:buNone/>
              <a:tabLst/>
              <a:defRPr/>
            </a:pPr>
            <a:endParaRPr kumimoji="0" lang="pt-PT" sz="2000" b="1" i="0" u="none" strike="noStrike" kern="1200" cap="none" spc="0" normalizeH="0" baseline="0" noProof="0" dirty="0" smtClean="0">
              <a:ln>
                <a:noFill/>
              </a:ln>
              <a:solidFill>
                <a:schemeClr val="bg1"/>
              </a:solidFill>
              <a:effectLst/>
              <a:uLnTx/>
              <a:uFillTx/>
              <a:latin typeface="+mj-lt"/>
              <a:ea typeface="+mn-ea"/>
              <a:cs typeface="+mn-cs"/>
            </a:endParaRPr>
          </a:p>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pitchFamily="18" charset="2"/>
              <a:buNone/>
              <a:tabLst/>
              <a:defRPr/>
            </a:pPr>
            <a:r>
              <a:rPr kumimoji="0" lang="pt-PT" sz="2000" b="1" i="0" u="none" strike="noStrike" kern="1200" cap="none" spc="0" normalizeH="0" baseline="0" noProof="0" dirty="0" smtClean="0">
                <a:ln>
                  <a:noFill/>
                </a:ln>
                <a:solidFill>
                  <a:schemeClr val="bg1"/>
                </a:solidFill>
                <a:effectLst/>
                <a:uLnTx/>
                <a:uFillTx/>
                <a:latin typeface="+mj-lt"/>
                <a:ea typeface="+mn-ea"/>
                <a:cs typeface="+mn-cs"/>
              </a:rPr>
              <a:t>Realização: Mediateca Escolar</a:t>
            </a:r>
          </a:p>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pitchFamily="18" charset="2"/>
              <a:buNone/>
              <a:tabLst/>
              <a:defRPr/>
            </a:pPr>
            <a:r>
              <a:rPr kumimoji="0" lang="pt-PT" sz="2000" b="1" i="0" u="none" strike="noStrike" kern="1200" cap="none" spc="0" normalizeH="0" baseline="0" noProof="0" dirty="0" smtClean="0">
                <a:ln>
                  <a:noFill/>
                </a:ln>
                <a:solidFill>
                  <a:schemeClr val="bg1"/>
                </a:solidFill>
                <a:effectLst/>
                <a:uLnTx/>
                <a:uFillTx/>
                <a:latin typeface="+mj-lt"/>
                <a:ea typeface="+mn-ea"/>
                <a:cs typeface="+mn-cs"/>
              </a:rPr>
              <a:t>Coordenadora do </a:t>
            </a:r>
            <a:r>
              <a:rPr kumimoji="0" lang="pt-PT" sz="2000" b="1" i="0" u="none" strike="noStrike" kern="1200" cap="none" spc="0" normalizeH="0" baseline="0" noProof="0" dirty="0" err="1" smtClean="0">
                <a:ln>
                  <a:noFill/>
                </a:ln>
                <a:solidFill>
                  <a:schemeClr val="bg1"/>
                </a:solidFill>
                <a:effectLst/>
                <a:uLnTx/>
                <a:uFillTx/>
                <a:latin typeface="+mj-lt"/>
                <a:ea typeface="+mn-ea"/>
                <a:cs typeface="+mn-cs"/>
              </a:rPr>
              <a:t>Projeto</a:t>
            </a:r>
            <a:r>
              <a:rPr kumimoji="0" lang="pt-PT" sz="2000" b="1" i="0" u="none" strike="noStrike" kern="1200" cap="none" spc="0" normalizeH="0" baseline="0" noProof="0" dirty="0" smtClean="0">
                <a:ln>
                  <a:noFill/>
                </a:ln>
                <a:solidFill>
                  <a:schemeClr val="bg1"/>
                </a:solidFill>
                <a:effectLst/>
                <a:uLnTx/>
                <a:uFillTx/>
                <a:latin typeface="+mj-lt"/>
                <a:ea typeface="+mn-ea"/>
                <a:cs typeface="+mn-cs"/>
              </a:rPr>
              <a:t>:  </a:t>
            </a:r>
            <a:r>
              <a:rPr kumimoji="0" lang="pt-PT" sz="2000" b="1" i="0" u="none" strike="noStrike" kern="1200" cap="none" spc="0" normalizeH="0" baseline="0" noProof="0" dirty="0" err="1" smtClean="0">
                <a:ln>
                  <a:noFill/>
                </a:ln>
                <a:solidFill>
                  <a:schemeClr val="bg1"/>
                </a:solidFill>
                <a:effectLst/>
                <a:uLnTx/>
                <a:uFillTx/>
                <a:latin typeface="+mj-lt"/>
                <a:ea typeface="+mn-ea"/>
                <a:cs typeface="+mn-cs"/>
              </a:rPr>
              <a:t>Gina</a:t>
            </a:r>
            <a:r>
              <a:rPr kumimoji="0" lang="pt-PT" sz="2000" b="1" i="0" u="none" strike="noStrike" kern="1200" cap="none" spc="0" normalizeH="0" baseline="0" noProof="0" dirty="0" smtClean="0">
                <a:ln>
                  <a:noFill/>
                </a:ln>
                <a:solidFill>
                  <a:schemeClr val="bg1"/>
                </a:solidFill>
                <a:effectLst/>
                <a:uLnTx/>
                <a:uFillTx/>
                <a:latin typeface="+mj-lt"/>
                <a:ea typeface="+mn-ea"/>
                <a:cs typeface="+mn-cs"/>
              </a:rPr>
              <a:t> Rodrigues</a:t>
            </a:r>
          </a:p>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pitchFamily="18" charset="2"/>
              <a:buNone/>
              <a:tabLst/>
              <a:defRPr/>
            </a:pPr>
            <a:r>
              <a:rPr lang="pt-PT" sz="2000" b="1" dirty="0" smtClean="0">
                <a:solidFill>
                  <a:schemeClr val="bg1"/>
                </a:solidFill>
                <a:latin typeface="+mj-lt"/>
              </a:rPr>
              <a:t>Equipa do </a:t>
            </a:r>
            <a:r>
              <a:rPr lang="pt-PT" sz="2000" b="1" dirty="0" err="1" smtClean="0">
                <a:solidFill>
                  <a:schemeClr val="bg1"/>
                </a:solidFill>
                <a:latin typeface="+mj-lt"/>
              </a:rPr>
              <a:t>Projeto</a:t>
            </a:r>
            <a:r>
              <a:rPr lang="pt-PT" sz="2000" b="1" dirty="0" smtClean="0">
                <a:solidFill>
                  <a:schemeClr val="bg1"/>
                </a:solidFill>
                <a:latin typeface="+mj-lt"/>
              </a:rPr>
              <a:t> : </a:t>
            </a:r>
            <a:r>
              <a:rPr lang="pt-PT" sz="2000" b="1" dirty="0" err="1" smtClean="0">
                <a:solidFill>
                  <a:schemeClr val="bg1"/>
                </a:solidFill>
                <a:latin typeface="+mj-lt"/>
              </a:rPr>
              <a:t>Gina</a:t>
            </a:r>
            <a:r>
              <a:rPr lang="pt-PT" sz="2000" b="1" dirty="0" smtClean="0">
                <a:solidFill>
                  <a:schemeClr val="bg1"/>
                </a:solidFill>
                <a:latin typeface="+mj-lt"/>
              </a:rPr>
              <a:t> Rodrigues, Mª José Rodrigues e Rosa Albuquerque</a:t>
            </a:r>
            <a:endParaRPr kumimoji="0" lang="pt-PT" sz="2000" b="1" i="0" u="none" strike="noStrike" kern="1200" cap="none" spc="0" normalizeH="0" baseline="0" noProof="0" dirty="0" smtClean="0">
              <a:ln>
                <a:noFill/>
              </a:ln>
              <a:solidFill>
                <a:schemeClr val="bg1"/>
              </a:solidFill>
              <a:effectLst/>
              <a:uLnTx/>
              <a:uFillTx/>
              <a:latin typeface="+mj-lt"/>
              <a:ea typeface="+mn-ea"/>
              <a:cs typeface="+mn-cs"/>
            </a:endParaRPr>
          </a:p>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pitchFamily="18" charset="2"/>
              <a:buNone/>
              <a:tabLst/>
              <a:defRPr/>
            </a:pPr>
            <a:r>
              <a:rPr kumimoji="0" lang="pt-PT" sz="2000" b="1" i="0" u="none" strike="noStrike" kern="1200" cap="none" spc="0" normalizeH="0" baseline="0" noProof="0" dirty="0" smtClean="0">
                <a:ln>
                  <a:noFill/>
                </a:ln>
                <a:solidFill>
                  <a:schemeClr val="bg1"/>
                </a:solidFill>
                <a:effectLst/>
                <a:uLnTx/>
                <a:uFillTx/>
                <a:latin typeface="+mj-lt"/>
                <a:ea typeface="+mn-ea"/>
                <a:cs typeface="+mn-cs"/>
              </a:rPr>
              <a:t>2010/2011</a:t>
            </a:r>
          </a:p>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pitchFamily="18" charset="2"/>
              <a:buNone/>
              <a:tabLst/>
              <a:defRPr/>
            </a:pPr>
            <a:endParaRPr kumimoji="0" lang="pt-PT" sz="2000" b="1" i="0" u="none" strike="noStrike" kern="1200" cap="none" spc="0" normalizeH="0" baseline="0" noProof="0" dirty="0" smtClean="0">
              <a:ln>
                <a:noFill/>
              </a:ln>
              <a:effectLst/>
              <a:uLnTx/>
              <a:uFillTx/>
              <a:latin typeface="+mn-lt"/>
              <a:ea typeface="+mn-ea"/>
              <a:cs typeface="+mn-cs"/>
            </a:endParaRPr>
          </a:p>
        </p:txBody>
      </p:sp>
      <p:pic>
        <p:nvPicPr>
          <p:cNvPr id="17" name="Picture 4" descr="C:\Users\Gina\Documents\2009_2010_ foi para a pasta de recuperação\logotipos\Logo_ME_Cores.jpg"/>
          <p:cNvPicPr>
            <a:picLocks noChangeAspect="1" noChangeArrowheads="1"/>
          </p:cNvPicPr>
          <p:nvPr/>
        </p:nvPicPr>
        <p:blipFill>
          <a:blip r:embed="rId3" cstate="print"/>
          <a:srcRect/>
          <a:stretch>
            <a:fillRect/>
          </a:stretch>
        </p:blipFill>
        <p:spPr bwMode="auto">
          <a:xfrm>
            <a:off x="3635896" y="4005064"/>
            <a:ext cx="1883403" cy="1905561"/>
          </a:xfrm>
          <a:prstGeom prst="rect">
            <a:avLst/>
          </a:prstGeom>
          <a:noFill/>
        </p:spPr>
      </p:pic>
      <p:sp>
        <p:nvSpPr>
          <p:cNvPr id="18" name="Rectângulo 17"/>
          <p:cNvSpPr/>
          <p:nvPr/>
        </p:nvSpPr>
        <p:spPr>
          <a:xfrm>
            <a:off x="179512" y="6021288"/>
            <a:ext cx="8964488" cy="369332"/>
          </a:xfrm>
          <a:prstGeom prst="rect">
            <a:avLst/>
          </a:prstGeom>
        </p:spPr>
        <p:txBody>
          <a:bodyPr wrap="square">
            <a:spAutoFit/>
          </a:bodyPr>
          <a:lstStyle/>
          <a:p>
            <a:pPr algn="ctr" eaLnBrk="1" hangingPunct="1">
              <a:buFont typeface="Wingdings 2" pitchFamily="18" charset="2"/>
              <a:buNone/>
            </a:pPr>
            <a:r>
              <a:rPr lang="pt-PT" b="1" dirty="0" smtClean="0">
                <a:solidFill>
                  <a:schemeClr val="bg1"/>
                </a:solidFill>
                <a:latin typeface="+mj-lt"/>
              </a:rPr>
              <a:t>ES com 3º Ciclo do EB de Matias </a:t>
            </a:r>
            <a:r>
              <a:rPr lang="pt-PT" b="1" dirty="0">
                <a:solidFill>
                  <a:schemeClr val="bg1"/>
                </a:solidFill>
                <a:latin typeface="+mj-lt"/>
              </a:rPr>
              <a:t>A</a:t>
            </a:r>
            <a:r>
              <a:rPr lang="pt-PT" b="1" dirty="0" smtClean="0">
                <a:solidFill>
                  <a:schemeClr val="bg1"/>
                </a:solidFill>
                <a:latin typeface="+mj-lt"/>
              </a:rPr>
              <a:t>ires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delo de apresentação predefinido">
  <a:themeElements>
    <a:clrScheme name="Modelo de apresentação predefini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elo de apresentação predefini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elo de apresentação predefini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elo de apresentação predefini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elo de apresentação predefini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elo de apresentação predefini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elo de apresentação predefini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elo de apresentação predefini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elo de apresentação predefini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elo de apresentação predefini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elo de apresentação predefini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elo de apresentação predefini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elo de apresentação predefini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elo de apresentação predefini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281</Words>
  <Application>Microsoft Office PowerPoint</Application>
  <PresentationFormat>Apresentação no Ecrã (4:3)</PresentationFormat>
  <Paragraphs>29</Paragraphs>
  <Slides>5</Slides>
  <Notes>1</Notes>
  <HiddenSlides>0</HiddenSlides>
  <MMClips>0</MMClips>
  <ScaleCrop>false</ScaleCrop>
  <HeadingPairs>
    <vt:vector size="4" baseType="variant">
      <vt:variant>
        <vt:lpstr>Tema</vt:lpstr>
      </vt:variant>
      <vt:variant>
        <vt:i4>1</vt:i4>
      </vt:variant>
      <vt:variant>
        <vt:lpstr>Títulos dos diapositivos</vt:lpstr>
      </vt:variant>
      <vt:variant>
        <vt:i4>5</vt:i4>
      </vt:variant>
    </vt:vector>
  </HeadingPairs>
  <TitlesOfParts>
    <vt:vector size="6" baseType="lpstr">
      <vt:lpstr>Modelo de apresentação predefinido</vt:lpstr>
      <vt:lpstr>Diapositivo 1</vt:lpstr>
      <vt:lpstr>A dictionary gives you information on: </vt:lpstr>
      <vt:lpstr>Diapositivo 3</vt:lpstr>
      <vt:lpstr>Diapositivo 4</vt:lpstr>
      <vt:lpstr>Diapositivo 5</vt:lpstr>
    </vt:vector>
  </TitlesOfParts>
  <Company>Min. da Educação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Diapositivo 1</dc:title>
  <dc:creator>Maria José Marchão</dc:creator>
  <cp:lastModifiedBy>aa</cp:lastModifiedBy>
  <cp:revision>7</cp:revision>
  <dcterms:created xsi:type="dcterms:W3CDTF">2009-02-05T11:17:21Z</dcterms:created>
  <dcterms:modified xsi:type="dcterms:W3CDTF">2013-10-14T15:23:02Z</dcterms:modified>
</cp:coreProperties>
</file>