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3" r:id="rId10"/>
    <p:sldId id="262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CCFF"/>
    <a:srgbClr val="DDDDDD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9C7C-95DE-41E4-B64A-4BF3DA462ED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7C01-CAFC-49CB-838C-0BAE94ED3FB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7F11-BC4D-4CE6-9027-0BBB83A9F3C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7135-A346-458A-8EF0-CBED689DE7D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BFE9-6FAD-4F64-8596-9EDC54DB4C4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4674-B56A-4140-8001-AE811013FA7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435F-E3F2-4043-B229-4FFBB446661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0465-2D7E-4A9C-BBDD-B163646E509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EE94-95AF-466E-8257-91E9F96ED3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A8876-8207-4392-B7D2-9446F0EDEA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C126-9478-4C3E-9393-66EE8E24125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85AD2F-89C5-40C1-AF52-67054D2E45A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832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A viagem da Sementinha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133600"/>
            <a:ext cx="338137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4020.WAV">
            <a:hlinkClick r:id="" action="ppaction://media"/>
          </p:cNvPr>
          <p:cNvPicPr>
            <a:picLocks noRot="1" noChangeAspect="1"/>
          </p:cNvPicPr>
          <p:nvPr>
            <a:wavAudioFile r:embed="rId2" name="~PP4020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600" y="0"/>
            <a:ext cx="612140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244792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Em breve sentiu humidade à sua volta. Que seria? Escutou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e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percebeu que o menino, com um regador, estava a regar a terra.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A sementinha sentiu uma enorme alegria e bem – estar. </a:t>
            </a: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O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pequenino embrião que fazia parte dela cresceu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…</a:t>
            </a:r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6" name="~PP411.WAV">
            <a:hlinkClick r:id="" action="ppaction://media"/>
          </p:cNvPr>
          <p:cNvPicPr>
            <a:picLocks noRot="1" noChangeAspect="1"/>
          </p:cNvPicPr>
          <p:nvPr>
            <a:wavAudioFile r:embed="rId2" name="~PP411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1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500" y="0"/>
            <a:ext cx="570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261938"/>
            <a:ext cx="83534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dirty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Alguns dias depois, era já um rebentinho tímido que desabrochava do solo.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Espreitou a luz do dia. Não era já uma sementinha abandonada, mas uma planta que crescia, </a:t>
            </a:r>
            <a:r>
              <a:rPr lang="pt-PT" sz="2800" b="1" dirty="0" err="1">
                <a:solidFill>
                  <a:srgbClr val="002060"/>
                </a:solidFill>
                <a:latin typeface="Blackadder ITC" pitchFamily="82" charset="0"/>
              </a:rPr>
              <a:t>crescia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, dia após dia.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…era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uma linda macieira que surgia no seu quintal. </a:t>
            </a: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Mas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, quem a semeara ali? </a:t>
            </a: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Como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veio ali parar?</a:t>
            </a:r>
          </a:p>
        </p:txBody>
      </p:sp>
      <p:pic>
        <p:nvPicPr>
          <p:cNvPr id="8" name="~PP2057.WAV">
            <a:hlinkClick r:id="" action="ppaction://media"/>
          </p:cNvPr>
          <p:cNvPicPr>
            <a:picLocks noRot="1" noChangeAspect="1"/>
          </p:cNvPicPr>
          <p:nvPr>
            <a:wavAudioFile r:embed="rId2" name="~PP2057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3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2468.WAV">
            <a:hlinkClick r:id="" action="ppaction://media"/>
          </p:cNvPr>
          <p:cNvPicPr>
            <a:picLocks noRot="1" noChangeAspect="1"/>
          </p:cNvPicPr>
          <p:nvPr>
            <a:wavAudioFile r:embed="rId1" name="~PP2468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MACIEI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1928802"/>
            <a:ext cx="4423603" cy="442360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371768">
            <a:off x="582938" y="2117318"/>
            <a:ext cx="8229600" cy="1143000"/>
          </a:xfrm>
        </p:spPr>
        <p:txBody>
          <a:bodyPr/>
          <a:lstStyle/>
          <a:p>
            <a:r>
              <a:rPr lang="pt-PT" sz="9600" dirty="0" smtClean="0">
                <a:solidFill>
                  <a:srgbClr val="002060"/>
                </a:solidFill>
                <a:latin typeface="Blackadder ITC" pitchFamily="82" charset="0"/>
              </a:rPr>
              <a:t>Fim</a:t>
            </a:r>
            <a:r>
              <a:rPr lang="pt-PT" dirty="0" smtClean="0">
                <a:solidFill>
                  <a:srgbClr val="002060"/>
                </a:solidFill>
                <a:latin typeface="Blackadder ITC" pitchFamily="82" charset="0"/>
              </a:rPr>
              <a:t> </a:t>
            </a:r>
            <a:endParaRPr lang="pt-PT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5" name="~PP1501.WAV">
            <a:hlinkClick r:id="" action="ppaction://media"/>
          </p:cNvPr>
          <p:cNvPicPr>
            <a:picLocks noRot="1" noChangeAspect="1"/>
          </p:cNvPicPr>
          <p:nvPr>
            <a:wavAudioFile r:embed="rId1" name="~PP1501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285992"/>
            <a:ext cx="6186502" cy="3840171"/>
          </a:xfrm>
        </p:spPr>
        <p:txBody>
          <a:bodyPr/>
          <a:lstStyle/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História original de Maria </a:t>
            </a:r>
            <a:r>
              <a:rPr lang="pt-PT" sz="20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Sadenberg</a:t>
            </a:r>
            <a:endParaRPr lang="pt-PT" sz="2000" dirty="0" smtClean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Trabalho realizado pela Turma </a:t>
            </a:r>
            <a:r>
              <a:rPr lang="pt-PT" sz="20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Cef</a:t>
            </a:r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42, a partir de uma adaptação de Álvaro Costa, nas disciplinas de Psicologia e ACRI, sob a orientação da professora Mª José Duarte Rodrigues</a:t>
            </a: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Vozes – Maria José Duarte Rodrigues</a:t>
            </a: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Enquadramento: Projectos “A Hora do Conto” e “O Cantinho das Histórias  - para meninos que vêem com a alma e ouvem com o olhar”, da responsabilidade da </a:t>
            </a:r>
            <a:r>
              <a:rPr lang="pt-PT" sz="20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Medicateca</a:t>
            </a:r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Escolar - Escola Secundária c/3º Ciclo de Matias Aires </a:t>
            </a: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Coordenação:  professora </a:t>
            </a:r>
            <a:r>
              <a:rPr lang="pt-PT" sz="20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Gina</a:t>
            </a:r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Rodrigues</a:t>
            </a:r>
          </a:p>
          <a:p>
            <a:endParaRPr lang="pt-PT" dirty="0"/>
          </a:p>
        </p:txBody>
      </p:sp>
      <p:sp>
        <p:nvSpPr>
          <p:cNvPr id="4" name="Título 2"/>
          <p:cNvSpPr txBox="1">
            <a:spLocks/>
          </p:cNvSpPr>
          <p:nvPr/>
        </p:nvSpPr>
        <p:spPr bwMode="auto">
          <a:xfrm>
            <a:off x="571472" y="1214422"/>
            <a:ext cx="1857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Ficha Técnica:</a:t>
            </a: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333375"/>
            <a:ext cx="44577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3816350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dirty="0" smtClean="0"/>
              <a:t>	</a:t>
            </a:r>
            <a:r>
              <a:rPr lang="pt-PT" sz="2400" dirty="0" smtClean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Era uma vez uma sementinha que se encontrava abandonada em cima de um muro.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	    Estava muito calor. Ela sentia-se triste…..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		Quanto ela gostaria de estar num lugar mais fresco e agradável.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           - “Até quando terei de aguentar aqui?” – disse baixinho a sementinha, já com a sua pele tostada, cor de chocolate.</a:t>
            </a:r>
          </a:p>
        </p:txBody>
      </p:sp>
      <p:pic>
        <p:nvPicPr>
          <p:cNvPr id="6" name="~PP906.WAV">
            <a:hlinkClick r:id="" action="ppaction://media"/>
          </p:cNvPr>
          <p:cNvPicPr>
            <a:picLocks noRot="1" noChangeAspect="1"/>
          </p:cNvPicPr>
          <p:nvPr>
            <a:wavAudioFile r:embed="rId2" name="~PP906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7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0"/>
            <a:ext cx="497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417512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Um passarinho passou. Viu-a tão linda, brilhante como se fosse um raiozinho de sol, e resolveu levá-la. </a:t>
            </a: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Com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todo o carinho, segurou-a no bico e voou…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	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       Voou…</a:t>
            </a:r>
          </a:p>
          <a:p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	      Voou…</a:t>
            </a:r>
          </a:p>
          <a:p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A sementinha estava maravilhada. </a:t>
            </a:r>
          </a:p>
        </p:txBody>
      </p:sp>
      <p:pic>
        <p:nvPicPr>
          <p:cNvPr id="8" name="~PP2450.WAV">
            <a:hlinkClick r:id="" action="ppaction://media"/>
          </p:cNvPr>
          <p:cNvPicPr>
            <a:picLocks noRot="1" noChangeAspect="1"/>
          </p:cNvPicPr>
          <p:nvPr>
            <a:wavAudioFile r:embed="rId2" name="~PP2450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5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50" y="-1035050"/>
            <a:ext cx="5683250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30956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E a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sementinha resolveu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falar, com a sua voz fraquinha, para o passarinho que a transportava no bico: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- “Obrigada, amigo passarinho, pelas coisas lindas que me tens mostrado! Eu não sabia que o Mundo é tão belo.”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O passarinho, admirado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…</a:t>
            </a:r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5" name="~PP3543.WAV">
            <a:hlinkClick r:id="" action="ppaction://media"/>
          </p:cNvPr>
          <p:cNvPicPr>
            <a:picLocks noRot="1" noChangeAspect="1"/>
          </p:cNvPicPr>
          <p:nvPr>
            <a:wavAudioFile r:embed="rId2" name="~PP3543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9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-747713"/>
            <a:ext cx="5524500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5720" y="714356"/>
            <a:ext cx="30623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b="1" dirty="0"/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Ao soltar-se do bico da pequena ave, a semente caiu no espaço, de muito alto até ao solo.</a:t>
            </a:r>
          </a:p>
          <a:p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O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passarinho aflito, muito aflito, voou para junto dela e disse com voz meiga: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-“Perdoa, sementinha! Foi sem querer que te deixei cair! Mas, não te vejo, onde estás?”</a:t>
            </a:r>
          </a:p>
          <a:p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6" name="~PP3332.WAV">
            <a:hlinkClick r:id="" action="ppaction://media"/>
          </p:cNvPr>
          <p:cNvPicPr>
            <a:picLocks noRot="1" noChangeAspect="1"/>
          </p:cNvPicPr>
          <p:nvPr>
            <a:wavAudioFile r:embed="rId2" name="~PP3332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5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0"/>
            <a:ext cx="6624638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2844" y="857232"/>
            <a:ext cx="25908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 dirty="0"/>
              <a:t>  </a:t>
            </a:r>
            <a:endParaRPr lang="pt-PT" b="1" dirty="0" smtClean="0"/>
          </a:p>
          <a:p>
            <a:r>
              <a:rPr lang="pt-PT" b="1" dirty="0" smtClean="0"/>
              <a:t>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E o passarinho procurou, </a:t>
            </a:r>
            <a:r>
              <a:rPr lang="pt-PT" sz="2800" b="1" dirty="0" err="1">
                <a:solidFill>
                  <a:srgbClr val="002060"/>
                </a:solidFill>
                <a:latin typeface="Blackadder ITC" pitchFamily="82" charset="0"/>
              </a:rPr>
              <a:t>procurou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, sem resultado. Triste, desistiu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.</a:t>
            </a:r>
          </a:p>
          <a:p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A sementinha, mais uma vez abandonada,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…</a:t>
            </a:r>
          </a:p>
          <a:p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Estava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abrigada do calor do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sol…</a:t>
            </a:r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4" name="~PP3658.WAV">
            <a:hlinkClick r:id="" action="ppaction://media"/>
          </p:cNvPr>
          <p:cNvPicPr>
            <a:picLocks noRot="1" noChangeAspect="1"/>
          </p:cNvPicPr>
          <p:nvPr>
            <a:wavAudioFile r:embed="rId2" name="~PP3658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7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0"/>
            <a:ext cx="7400925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57166"/>
            <a:ext cx="23050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O tempo mudou. </a:t>
            </a: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E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a sementinha foi levada pelo vento para longe. Galgou passeios, valados, muros, e caiu por fim sobre a terra do quintal de uma casa.</a:t>
            </a:r>
          </a:p>
          <a:p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A sementinha olhou em seu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redor….</a:t>
            </a:r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7" name="~PP2425.WAV">
            <a:hlinkClick r:id="" action="ppaction://media"/>
          </p:cNvPr>
          <p:cNvPicPr>
            <a:picLocks noRot="1" noChangeAspect="1"/>
          </p:cNvPicPr>
          <p:nvPr>
            <a:wavAudioFile r:embed="rId2" name="~PP2425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5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33375"/>
            <a:ext cx="62642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8596" y="857232"/>
            <a:ext cx="23193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dirty="0"/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Cheia de curiosidade, a pequena semente começou a apreciar a casa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…</a:t>
            </a:r>
          </a:p>
          <a:p>
            <a:pPr algn="just"/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Quem viveria ali?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…</a:t>
            </a:r>
          </a:p>
          <a:p>
            <a:pPr algn="just"/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pPr algn="just"/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   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Quem lhe dera que ali houvesse meninos para virem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brincar…</a:t>
            </a:r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5" name="~PP35.WAV">
            <a:hlinkClick r:id="" action="ppaction://media"/>
          </p:cNvPr>
          <p:cNvPicPr>
            <a:picLocks noRot="1" noChangeAspect="1"/>
          </p:cNvPicPr>
          <p:nvPr>
            <a:wavAudioFile r:embed="rId2" name="~PP35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484313"/>
            <a:ext cx="5605463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9" y="174624"/>
            <a:ext cx="267651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Os dias foram passando. </a:t>
            </a:r>
            <a:endParaRPr lang="pt-PT" sz="2800" b="1" dirty="0" smtClean="0">
              <a:solidFill>
                <a:srgbClr val="002060"/>
              </a:solidFill>
              <a:latin typeface="Blackadder ITC" pitchFamily="82" charset="0"/>
            </a:endParaRPr>
          </a:p>
          <a:p>
            <a:pPr algn="just"/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A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sementinha sentia já a sua pele ressequida, com sede.</a:t>
            </a:r>
          </a:p>
          <a:p>
            <a:pPr algn="just"/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Numa manhã em que o céu estava mais cinzento, a pequenina semente estremeceu de alegria ao ver surgir junto dela o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Tiago...</a:t>
            </a:r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  <a:p>
            <a:pPr algn="just"/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    Tiago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começou </a:t>
            </a:r>
            <a:r>
              <a:rPr lang="pt-PT" sz="2800" b="1" dirty="0">
                <a:solidFill>
                  <a:srgbClr val="002060"/>
                </a:solidFill>
                <a:latin typeface="Blackadder ITC" pitchFamily="82" charset="0"/>
              </a:rPr>
              <a:t>a revolver a terra. Em poucos </a:t>
            </a:r>
            <a:r>
              <a:rPr lang="pt-PT" sz="2800" b="1" dirty="0" smtClean="0">
                <a:solidFill>
                  <a:srgbClr val="002060"/>
                </a:solidFill>
                <a:latin typeface="Blackadder ITC" pitchFamily="82" charset="0"/>
              </a:rPr>
              <a:t>momentos…</a:t>
            </a:r>
            <a:endParaRPr lang="pt-PT" sz="28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4" name="~PP2684.WAV">
            <a:hlinkClick r:id="" action="ppaction://media"/>
          </p:cNvPr>
          <p:cNvPicPr>
            <a:picLocks noRot="1" noChangeAspect="1"/>
          </p:cNvPicPr>
          <p:nvPr>
            <a:wavAudioFile r:embed="rId2" name="~PP2684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7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Apresentação no Ecrã (4:3)</PresentationFormat>
  <Paragraphs>53</Paragraphs>
  <Slides>14</Slides>
  <Notes>0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Design padrão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Fim </vt:lpstr>
      <vt:lpstr>Diapositivo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utilizadort</dc:creator>
  <cp:lastModifiedBy>António</cp:lastModifiedBy>
  <cp:revision>25</cp:revision>
  <dcterms:created xsi:type="dcterms:W3CDTF">2008-02-08T20:55:26Z</dcterms:created>
  <dcterms:modified xsi:type="dcterms:W3CDTF">2011-07-10T21:04:15Z</dcterms:modified>
</cp:coreProperties>
</file>