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CC0099"/>
    <a:srgbClr val="000000"/>
    <a:srgbClr val="FF6699"/>
    <a:srgbClr val="99336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BDBEA-DB67-4218-8EE0-8F88A8F6A5AE}" type="datetimeFigureOut">
              <a:rPr lang="pt-PT" smtClean="0"/>
              <a:pPr/>
              <a:t>14-10-2013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08070-5DAF-4BBC-88A3-94D95077C0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</p:grpSp>
      <p:sp>
        <p:nvSpPr>
          <p:cNvPr id="1130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334245-405B-449D-875D-306C68256E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7D39-0D37-419A-9305-A8AD6A95C03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235E1-CB46-47D7-A6D2-69B673F135A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FBADA-C9B8-43D3-8825-0B02E98E618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2F6EA-251F-4FD6-AC51-7306656620E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BE832-52B1-4324-835D-EC3CC7CC0B1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BEC3-7A9F-4421-A6EB-32B24387740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7F87-044D-414D-9D2B-694AFC15F5F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2747-5004-407F-BE18-15E0F17580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9D9B-CC70-49D5-904F-908F2BFEC6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B640-1275-4CF3-95DD-C778339DFD0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CC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25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5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7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8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</p:grpSp>
      <p:sp>
        <p:nvSpPr>
          <p:cNvPr id="1028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8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8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2AD3D19-6770-4FDE-90CE-AA7205B157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2849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>
                <a:solidFill>
                  <a:srgbClr val="FF9900"/>
                </a:solidFill>
                <a:latin typeface="Comic Sans MS" pitchFamily="66" charset="0"/>
              </a:rPr>
              <a:t>General suggestions about composition writing</a:t>
            </a:r>
            <a:r>
              <a:rPr lang="pt-PT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7244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z="1800" dirty="0" smtClean="0"/>
              <a:t> </a:t>
            </a:r>
          </a:p>
          <a:p>
            <a:pPr algn="r" eaLnBrk="1" hangingPunct="1">
              <a:defRPr/>
            </a:pPr>
            <a:endParaRPr lang="en-GB" sz="1800" dirty="0" smtClean="0"/>
          </a:p>
          <a:p>
            <a:pPr algn="r" eaLnBrk="1" hangingPunct="1">
              <a:defRPr/>
            </a:pPr>
            <a:endParaRPr lang="en-GB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r" eaLnBrk="1" hangingPunct="1">
              <a:defRPr/>
            </a:pPr>
            <a:r>
              <a:rPr lang="en-GB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‘</a:t>
            </a:r>
            <a:r>
              <a:rPr lang="en-GB" sz="1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Certificate in English Course’ </a:t>
            </a:r>
            <a:r>
              <a:rPr lang="en-GB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by </a:t>
            </a:r>
            <a:r>
              <a:rPr lang="en-GB" sz="1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Ona</a:t>
            </a:r>
            <a:r>
              <a:rPr lang="en-GB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Low</a:t>
            </a:r>
            <a:endParaRPr lang="pt-P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In about 80 words describe your journey to school or work each day</a:t>
            </a:r>
            <a:endParaRPr lang="pt-PT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smtClean="0"/>
              <a:t>   My office is in the suburbs of Lisbon, about five kilometres from the centre. I leave home just before half-past seven in the morning. I walk to the nearest bus stop. Usually I wait there for two or three minutes. When I get off the bus, I have to walk for about five minutes. I go into the building and go by lift to the fourth floor where my office is. I arrive just before eight o’clock.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                                                                                                                 						(77 words</a:t>
            </a:r>
            <a:r>
              <a:rPr lang="pt-PT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714348" y="6286520"/>
            <a:ext cx="7632848" cy="365125"/>
          </a:xfrm>
        </p:spPr>
        <p:txBody>
          <a:bodyPr/>
          <a:lstStyle/>
          <a:p>
            <a:r>
              <a:rPr kumimoji="0" lang="pt-PT" sz="1800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j-lt"/>
              </a:rPr>
              <a:t>Equipa do </a:t>
            </a:r>
            <a:r>
              <a:rPr lang="pt-PT" sz="2000" b="1" dirty="0" err="1" smtClean="0">
                <a:latin typeface="+mj-lt"/>
              </a:rPr>
              <a:t>Projeto</a:t>
            </a:r>
            <a:r>
              <a:rPr lang="pt-PT" sz="2000" b="1" dirty="0" smtClean="0">
                <a:latin typeface="+mj-lt"/>
              </a:rPr>
              <a:t> : </a:t>
            </a:r>
            <a:r>
              <a:rPr lang="pt-PT" sz="2000" b="1" dirty="0" err="1" smtClean="0">
                <a:latin typeface="+mj-lt"/>
              </a:rPr>
              <a:t>Gina</a:t>
            </a:r>
            <a:r>
              <a:rPr lang="pt-PT" sz="2000" b="1" dirty="0" smtClean="0">
                <a:latin typeface="+mj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j-lt"/>
              </a:rPr>
              <a:t>ES com 3º Ciclo do EB de Matias </a:t>
            </a:r>
            <a:r>
              <a:rPr lang="pt-PT" b="1" dirty="0">
                <a:latin typeface="+mj-lt"/>
              </a:rPr>
              <a:t>A</a:t>
            </a:r>
            <a:r>
              <a:rPr lang="pt-PT" b="1" dirty="0" smtClean="0">
                <a:latin typeface="+mj-lt"/>
              </a:rPr>
              <a:t>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/>
              <a:t>Before writing</a:t>
            </a:r>
            <a:endParaRPr lang="pt-PT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/>
              <a:t>♦ </a:t>
            </a:r>
            <a:r>
              <a:rPr lang="en-GB" sz="2800" b="1" smtClean="0"/>
              <a:t>Understanding the question</a:t>
            </a:r>
            <a:endParaRPr lang="en-GB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/>
              <a:t>♦ </a:t>
            </a:r>
            <a:r>
              <a:rPr lang="en-GB" sz="2800" b="1" smtClean="0"/>
              <a:t>Obeying the instructions</a:t>
            </a:r>
            <a:endParaRPr lang="en-GB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/>
              <a:t>♦ </a:t>
            </a:r>
            <a:r>
              <a:rPr lang="en-GB" sz="2800" b="1" smtClean="0"/>
              <a:t>Preparing and planning</a:t>
            </a:r>
            <a:r>
              <a:rPr lang="en-GB" sz="280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  a) Spend some minutes thinking about what you are going to write about. Write your   ideas in topic form.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   b) Plan your writing carefully. Your ideas must follow each other logically. Decide on   the subject of each paragraph before you begin writing. </a:t>
            </a:r>
            <a:endParaRPr lang="pt-PT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 </a:t>
            </a:r>
            <a:r>
              <a:rPr lang="en-GB" b="1" smtClean="0"/>
              <a:t>While writing</a:t>
            </a:r>
            <a:endParaRPr lang="pt-PT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  </a:t>
            </a:r>
            <a:r>
              <a:rPr lang="en-GB" sz="2800" b="1" smtClean="0"/>
              <a:t>Simple ideas</a:t>
            </a:r>
            <a:endParaRPr lang="en-GB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/>
              <a:t>	</a:t>
            </a:r>
            <a:r>
              <a:rPr lang="en-GB" sz="2800" smtClean="0">
                <a:sym typeface="Wingdings" pitchFamily="2" charset="2"/>
              </a:rPr>
              <a:t> </a:t>
            </a:r>
            <a:r>
              <a:rPr lang="en-GB" sz="2800" smtClean="0"/>
              <a:t>Your knowledge of English is growing but is still not wide and you have to put your  ideas in this language.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/>
              <a:t>	 </a:t>
            </a:r>
            <a:r>
              <a:rPr lang="en-GB" sz="2800" smtClean="0">
                <a:sym typeface="Wingdings" pitchFamily="2" charset="2"/>
              </a:rPr>
              <a:t></a:t>
            </a:r>
            <a:r>
              <a:rPr lang="en-GB" sz="2800" smtClean="0"/>
              <a:t> Possibly you can use your own language to express interesting ideas but you still have not enough English to deal with these ideas as you would like to.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/>
              <a:t>	 </a:t>
            </a:r>
            <a:r>
              <a:rPr lang="en-GB" sz="2800" smtClean="0">
                <a:sym typeface="Wingdings" pitchFamily="2" charset="2"/>
              </a:rPr>
              <a:t></a:t>
            </a:r>
            <a:r>
              <a:rPr lang="en-GB" sz="2800" smtClean="0"/>
              <a:t> As a result you have to use simple vocabulary, simple sentence constructions and simple expressions. </a:t>
            </a:r>
            <a:endParaRPr lang="pt-PT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mtClean="0"/>
              <a:t>You Should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Keep sentences short, use word groups you have already learned     and forms you know are natural everyday English expressions.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PT" smtClean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851275" y="1484313"/>
            <a:ext cx="1008063" cy="1295400"/>
          </a:xfrm>
          <a:prstGeom prst="downArrow">
            <a:avLst>
              <a:gd name="adj1" fmla="val 50000"/>
              <a:gd name="adj2" fmla="val 3212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 </a:t>
            </a:r>
            <a:r>
              <a:rPr lang="en-GB" b="1" smtClean="0"/>
              <a:t>Never translate from your own language: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b="1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b="1" smtClean="0"/>
              <a:t>		 </a:t>
            </a:r>
            <a:r>
              <a:rPr lang="en-GB" smtClean="0"/>
              <a:t>When writing in English it is very important to think in English.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/>
              <a:t>Translation from </a:t>
            </a:r>
            <a:r>
              <a:rPr lang="en-GB" smtClean="0"/>
              <a:t>your own language only encourages mistakes and also unnatural English.</a:t>
            </a:r>
            <a:endParaRPr lang="pt-PT" smtClean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11188" y="1844675"/>
            <a:ext cx="649287" cy="936625"/>
          </a:xfrm>
          <a:prstGeom prst="curvedRightArrow">
            <a:avLst>
              <a:gd name="adj1" fmla="val 28851"/>
              <a:gd name="adj2" fmla="val 57702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50825" y="3357563"/>
            <a:ext cx="649288" cy="936625"/>
          </a:xfrm>
          <a:prstGeom prst="curvedRightArrow">
            <a:avLst>
              <a:gd name="adj1" fmla="val 28851"/>
              <a:gd name="adj2" fmla="val 57702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/>
              <a:t>After writing</a:t>
            </a:r>
            <a:endParaRPr lang="pt-PT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b="1" smtClean="0"/>
              <a:t>Reading through</a:t>
            </a:r>
            <a:endParaRPr lang="en-GB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	  Read very carefully through what you have written, sentence by sentence. Look for mistakes of all kinds, especially the following: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	 a)  Agreement of subject and verb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	 b)  Verb tenses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c)  The articles ‘the’ and ‘a’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d)  Grammatical and sentence constructions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e)  Word order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f) Complete sentences: subject, verb and objects: (direct, indirect, manner, place, time)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g) Punctuation</a:t>
            </a:r>
            <a:endParaRPr lang="pt-PT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 </a:t>
            </a:r>
            <a:r>
              <a:rPr lang="en-GB" b="1" smtClean="0"/>
              <a:t>Learning from Corrections</a:t>
            </a:r>
            <a:endParaRPr lang="pt-PT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 Studying the corrections written on a piece of paper by your teacher is one of the most  useful parts of language learning. After all, the things corrected are those you still     have to learn.</a:t>
            </a:r>
          </a:p>
          <a:p>
            <a:pPr eaLnBrk="1" hangingPunct="1">
              <a:defRPr/>
            </a:pPr>
            <a:r>
              <a:rPr lang="en-GB" smtClean="0"/>
              <a:t> Copy out each word or expression where there is a mistake and …</a:t>
            </a: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000" b="1" smtClean="0"/>
              <a:t>	Try not to make the same mistake twice.</a:t>
            </a:r>
            <a:r>
              <a:rPr lang="pt-PT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PT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PT" sz="4000" b="1" smtClean="0"/>
              <a:t>	Be sure, you are not wasting your time. You are saving it!</a:t>
            </a:r>
            <a:r>
              <a:rPr lang="pt-PT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9">
                                            <p:txEl>
                                              <p:charRg st="1" end="4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2190750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/>
              <a:t>Here is an example of the very simple English you should start with.</a:t>
            </a:r>
            <a:endParaRPr lang="pt-PT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1_Modelo de apresentação predefini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63</TotalTime>
  <Words>341</Words>
  <Application>Microsoft Office PowerPoint</Application>
  <PresentationFormat>Apresentação no Ecrã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1_Modelo de apresentação predefinido</vt:lpstr>
      <vt:lpstr>General suggestions about composition writing </vt:lpstr>
      <vt:lpstr>Before writing</vt:lpstr>
      <vt:lpstr> While writing</vt:lpstr>
      <vt:lpstr>Diapositivo 4</vt:lpstr>
      <vt:lpstr>Diapositivo 5</vt:lpstr>
      <vt:lpstr>After writing</vt:lpstr>
      <vt:lpstr> Learning from Corrections</vt:lpstr>
      <vt:lpstr>Diapositivo 8</vt:lpstr>
      <vt:lpstr>Here is an example of the very simple English you should start with.</vt:lpstr>
      <vt:lpstr>In about 80 words describe your journey to school or work each day</vt:lpstr>
      <vt:lpstr>Diapositivo 11</vt:lpstr>
    </vt:vector>
  </TitlesOfParts>
  <Company>Min. da Educação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suggestions about composition writing </dc:title>
  <dc:creator>Maria José  Marchão</dc:creator>
  <cp:lastModifiedBy>aa</cp:lastModifiedBy>
  <cp:revision>14</cp:revision>
  <dcterms:created xsi:type="dcterms:W3CDTF">2009-02-05T10:37:58Z</dcterms:created>
  <dcterms:modified xsi:type="dcterms:W3CDTF">2013-10-14T15:24:48Z</dcterms:modified>
</cp:coreProperties>
</file>