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7" r:id="rId7"/>
    <p:sldId id="260" r:id="rId8"/>
    <p:sldId id="261" r:id="rId9"/>
    <p:sldId id="263" r:id="rId10"/>
    <p:sldId id="262" r:id="rId11"/>
    <p:sldId id="264" r:id="rId12"/>
    <p:sldId id="265" r:id="rId13"/>
    <p:sldId id="268" r:id="rId14"/>
    <p:sldId id="269" r:id="rId15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CCFF"/>
    <a:srgbClr val="DDDDDD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5E9C7C-95DE-41E4-B64A-4BF3DA462ED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37135-A346-458A-8EF0-CBED689DE7D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2BFE9-6FAD-4F64-8596-9EDC54DB4C4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F4674-B56A-4140-8001-AE811013FA79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1435F-E3F2-4043-B229-4FFBB446661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E0465-2D7E-4A9C-BBDD-B163646E509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9EE94-95AF-466E-8257-91E9F96ED39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A8876-8207-4392-B7D2-9446F0EDEA50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9C126-9478-4C3E-9393-66EE8E24125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A7C01-CAFC-49CB-838C-0BAE94ED3FB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57F11-BC4D-4CE6-9027-0BBB83A9F3C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 do texto mestre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3C85AD2F-89C5-40C1-AF52-67054D2E45A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audio1.wav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2.wav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.wav"/><Relationship Id="rId1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4.wav"/><Relationship Id="rId1" Type="http://schemas.openxmlformats.org/officeDocument/2006/relationships/tags" Target="../tags/tag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5.wav"/><Relationship Id="rId1" Type="http://schemas.openxmlformats.org/officeDocument/2006/relationships/tags" Target="../tags/tag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6.wav"/><Relationship Id="rId1" Type="http://schemas.openxmlformats.org/officeDocument/2006/relationships/tags" Target="../tags/tag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7.wav"/><Relationship Id="rId1" Type="http://schemas.openxmlformats.org/officeDocument/2006/relationships/tags" Target="../tags/tag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8.wav"/><Relationship Id="rId1" Type="http://schemas.openxmlformats.org/officeDocument/2006/relationships/tags" Target="../tags/tag8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9.wav"/><Relationship Id="rId1" Type="http://schemas.openxmlformats.org/officeDocument/2006/relationships/tags" Target="../tags/tag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0.wav"/><Relationship Id="rId1" Type="http://schemas.openxmlformats.org/officeDocument/2006/relationships/tags" Target="../tags/tag10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11.wav"/><Relationship Id="rId1" Type="http://schemas.openxmlformats.org/officeDocument/2006/relationships/tags" Target="../tags/tag1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WordArt 7"/>
          <p:cNvSpPr>
            <a:spLocks noChangeArrowheads="1" noChangeShapeType="1" noTextEdit="1"/>
          </p:cNvSpPr>
          <p:nvPr/>
        </p:nvSpPr>
        <p:spPr bwMode="auto">
          <a:xfrm>
            <a:off x="1835150" y="404813"/>
            <a:ext cx="5832475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pt-PT" sz="3600" kern="10">
                <a:ln w="9525">
                  <a:noFill/>
                  <a:round/>
                  <a:headEnd/>
                  <a:tailEnd/>
                </a:ln>
                <a:solidFill>
                  <a:srgbClr val="FF6600"/>
                </a:solidFill>
                <a:latin typeface="Comic Sans MS"/>
              </a:rPr>
              <a:t>A viagem da Sementinha</a:t>
            </a: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875" y="2133600"/>
            <a:ext cx="3381375" cy="346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~PP4020.WAV">
            <a:hlinkClick r:id="" action="ppaction://media"/>
          </p:cNvPr>
          <p:cNvPicPr>
            <a:picLocks noRot="1" noChangeAspect="1"/>
          </p:cNvPicPr>
          <p:nvPr>
            <a:wavAudioFile r:embed="rId2" name="~PP4020.WAV"/>
          </p:nvPr>
        </p:nvPicPr>
        <p:blipFill>
          <a:blip r:embed="rId5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57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0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9750" y="333375"/>
            <a:ext cx="4457700" cy="611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404813"/>
            <a:ext cx="3816350" cy="61928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pt-PT" dirty="0" smtClean="0"/>
              <a:t>	</a:t>
            </a:r>
            <a:r>
              <a:rPr lang="pt-PT" sz="2400" dirty="0" smtClean="0">
                <a:solidFill>
                  <a:srgbClr val="002060"/>
                </a:solidFill>
                <a:latin typeface="Blackadder ITC" pitchFamily="82" charset="0"/>
              </a:rPr>
              <a:t>    </a:t>
            </a: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Era uma vez uma sementinha que se encontrava abandonada em cima de um muro.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pt-PT" sz="2800" b="1" dirty="0" smtClean="0">
              <a:solidFill>
                <a:srgbClr val="002060"/>
              </a:solidFill>
              <a:latin typeface="Blackadder ITC" pitchFamily="8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	    Estava muito calor. Ela sentia-se triste…..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		Quanto ela gostaria de estar num lugar mais fresco e agradável.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pt-PT" sz="2800" b="1" dirty="0" smtClean="0">
              <a:solidFill>
                <a:srgbClr val="002060"/>
              </a:solidFill>
              <a:latin typeface="Blackadder ITC" pitchFamily="8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           - “Até quando terei de aguentar aqui?” – disse baixinho a sementinha, já com a sua pele tostada, cor de chocolate.</a:t>
            </a:r>
          </a:p>
        </p:txBody>
      </p:sp>
      <p:pic>
        <p:nvPicPr>
          <p:cNvPr id="6" name="~PP906.WAV">
            <a:hlinkClick r:id="" action="ppaction://media"/>
          </p:cNvPr>
          <p:cNvPicPr>
            <a:picLocks noRot="1" noChangeAspect="1"/>
          </p:cNvPicPr>
          <p:nvPr>
            <a:wavAudioFile r:embed="rId2" name="~PP906.WAV"/>
          </p:nvPr>
        </p:nvPicPr>
        <p:blipFill>
          <a:blip r:embed="rId5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77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1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56113" y="0"/>
            <a:ext cx="49752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395288" y="260350"/>
            <a:ext cx="4175125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 dirty="0">
                <a:solidFill>
                  <a:srgbClr val="002060"/>
                </a:solidFill>
                <a:latin typeface="Blackadder ITC" pitchFamily="82" charset="0"/>
              </a:rPr>
              <a:t>   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Um passarinho passou. Viu-a tão linda, brilhante como se fosse um raiozinho de sol, e resolveu levá-la. </a:t>
            </a:r>
            <a:endParaRPr lang="pt-PT" sz="2800" b="1" dirty="0" smtClean="0">
              <a:solidFill>
                <a:srgbClr val="002060"/>
              </a:solidFill>
              <a:latin typeface="Blackadder ITC" pitchFamily="82" charset="0"/>
            </a:endParaRPr>
          </a:p>
          <a:p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Com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todo o carinho, segurou-a no bico e voou…</a:t>
            </a:r>
          </a:p>
          <a:p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	</a:t>
            </a:r>
          </a:p>
          <a:p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           Voou…</a:t>
            </a:r>
          </a:p>
          <a:p>
            <a:endParaRPr lang="pt-PT" sz="2800" b="1" dirty="0">
              <a:solidFill>
                <a:srgbClr val="002060"/>
              </a:solidFill>
              <a:latin typeface="Blackadder ITC" pitchFamily="82" charset="0"/>
            </a:endParaRPr>
          </a:p>
          <a:p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	      Voou…</a:t>
            </a:r>
          </a:p>
          <a:p>
            <a:endParaRPr lang="pt-PT" sz="2800" b="1" dirty="0">
              <a:solidFill>
                <a:srgbClr val="002060"/>
              </a:solidFill>
              <a:latin typeface="Blackadder ITC" pitchFamily="82" charset="0"/>
            </a:endParaRPr>
          </a:p>
          <a:p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    </a:t>
            </a: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   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A sementinha estava maravilhada. </a:t>
            </a:r>
          </a:p>
        </p:txBody>
      </p:sp>
      <p:pic>
        <p:nvPicPr>
          <p:cNvPr id="8" name="~PP2450.WAV">
            <a:hlinkClick r:id="" action="ppaction://media"/>
          </p:cNvPr>
          <p:cNvPicPr>
            <a:picLocks noRot="1" noChangeAspect="1"/>
          </p:cNvPicPr>
          <p:nvPr>
            <a:wavAudioFile r:embed="rId2" name="~PP2450.WAV"/>
          </p:nvPr>
        </p:nvPicPr>
        <p:blipFill>
          <a:blip r:embed="rId5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457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000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0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1000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1000"/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1000"/>
                                        <p:tgtEl>
                                          <p:spTgt spid="30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60750" y="-1035050"/>
            <a:ext cx="5683250" cy="789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23850" y="836613"/>
            <a:ext cx="3095625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dirty="0"/>
              <a:t>  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E a </a:t>
            </a: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sementinha resolveu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falar, com a sua voz fraquinha, para o passarinho que a transportava no bico:</a:t>
            </a:r>
          </a:p>
          <a:p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    - “Obrigada, amigo passarinho, pelas coisas lindas que me tens mostrado! Eu não sabia que o Mundo é tão belo.”</a:t>
            </a:r>
          </a:p>
          <a:p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    O passarinho, admirado </a:t>
            </a: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…</a:t>
            </a:r>
            <a:endParaRPr lang="pt-PT" sz="2800" b="1" dirty="0">
              <a:solidFill>
                <a:srgbClr val="002060"/>
              </a:solidFill>
              <a:latin typeface="Blackadder ITC" pitchFamily="82" charset="0"/>
            </a:endParaRPr>
          </a:p>
        </p:txBody>
      </p:sp>
      <p:pic>
        <p:nvPicPr>
          <p:cNvPr id="5" name="~PP3543.WAV">
            <a:hlinkClick r:id="" action="ppaction://media"/>
          </p:cNvPr>
          <p:cNvPicPr>
            <a:picLocks noRot="1" noChangeAspect="1"/>
          </p:cNvPicPr>
          <p:nvPr>
            <a:wavAudioFile r:embed="rId2" name="~PP3543.WAV"/>
          </p:nvPr>
        </p:nvPicPr>
        <p:blipFill>
          <a:blip r:embed="rId5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296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1000"/>
                                        <p:tgtEl>
                                          <p:spTgt spid="41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19500" y="-747713"/>
            <a:ext cx="5524500" cy="760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85720" y="714356"/>
            <a:ext cx="3062318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b="1" dirty="0"/>
              <a:t>   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Ao soltar-se do bico da pequena ave, a semente caiu no espaço, de muito alto até ao solo.</a:t>
            </a:r>
          </a:p>
          <a:p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O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passarinho aflito, muito aflito, voou para junto dela e disse com voz meiga:</a:t>
            </a:r>
          </a:p>
          <a:p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    -“Perdoa, sementinha! Foi sem querer que te deixei cair! Mas, não te vejo, onde estás?”</a:t>
            </a:r>
          </a:p>
          <a:p>
            <a:endParaRPr lang="pt-PT" sz="2800" b="1" dirty="0">
              <a:solidFill>
                <a:srgbClr val="002060"/>
              </a:solidFill>
              <a:latin typeface="Blackadder ITC" pitchFamily="82" charset="0"/>
            </a:endParaRPr>
          </a:p>
        </p:txBody>
      </p:sp>
      <p:pic>
        <p:nvPicPr>
          <p:cNvPr id="6" name="~PP3332.WAV">
            <a:hlinkClick r:id="" action="ppaction://media"/>
          </p:cNvPr>
          <p:cNvPicPr>
            <a:picLocks noRot="1" noChangeAspect="1"/>
          </p:cNvPicPr>
          <p:nvPr>
            <a:wavAudioFile r:embed="rId2" name="~PP3332.WAV"/>
          </p:nvPr>
        </p:nvPicPr>
        <p:blipFill>
          <a:blip r:embed="rId5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255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1000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675" y="0"/>
            <a:ext cx="6624638" cy="724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42844" y="857232"/>
            <a:ext cx="2590800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b="1" dirty="0"/>
              <a:t>  </a:t>
            </a:r>
            <a:endParaRPr lang="pt-PT" b="1" dirty="0" smtClean="0"/>
          </a:p>
          <a:p>
            <a:r>
              <a:rPr lang="pt-PT" b="1" dirty="0" smtClean="0"/>
              <a:t> 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E o passarinho procurou, </a:t>
            </a:r>
            <a:r>
              <a:rPr lang="pt-PT" sz="2800" b="1" dirty="0" err="1">
                <a:solidFill>
                  <a:srgbClr val="002060"/>
                </a:solidFill>
                <a:latin typeface="Blackadder ITC" pitchFamily="82" charset="0"/>
              </a:rPr>
              <a:t>procurou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, sem resultado. Triste, desistiu</a:t>
            </a: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.</a:t>
            </a:r>
          </a:p>
          <a:p>
            <a:endParaRPr lang="pt-PT" sz="2800" b="1" dirty="0">
              <a:solidFill>
                <a:srgbClr val="002060"/>
              </a:solidFill>
              <a:latin typeface="Blackadder ITC" pitchFamily="82" charset="0"/>
            </a:endParaRPr>
          </a:p>
          <a:p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    A sementinha, mais uma vez abandonada, </a:t>
            </a: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…</a:t>
            </a:r>
          </a:p>
          <a:p>
            <a:endParaRPr lang="pt-PT" sz="2800" b="1" dirty="0">
              <a:solidFill>
                <a:srgbClr val="002060"/>
              </a:solidFill>
              <a:latin typeface="Blackadder ITC" pitchFamily="82" charset="0"/>
            </a:endParaRPr>
          </a:p>
          <a:p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Estava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abrigada do calor do </a:t>
            </a: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sol…</a:t>
            </a:r>
            <a:endParaRPr lang="pt-PT" sz="2800" b="1" dirty="0">
              <a:solidFill>
                <a:srgbClr val="002060"/>
              </a:solidFill>
              <a:latin typeface="Blackadder ITC" pitchFamily="82" charset="0"/>
            </a:endParaRPr>
          </a:p>
        </p:txBody>
      </p:sp>
      <p:pic>
        <p:nvPicPr>
          <p:cNvPr id="4" name="~PP3658.WAV">
            <a:hlinkClick r:id="" action="ppaction://media"/>
          </p:cNvPr>
          <p:cNvPicPr>
            <a:picLocks noRot="1" noChangeAspect="1"/>
          </p:cNvPicPr>
          <p:nvPr>
            <a:wavAudioFile r:embed="rId2" name="~PP3658.WAV"/>
          </p:nvPr>
        </p:nvPicPr>
        <p:blipFill>
          <a:blip r:embed="rId5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70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000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0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1000"/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4438" y="0"/>
            <a:ext cx="7400925" cy="694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0" y="357166"/>
            <a:ext cx="230505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dirty="0"/>
              <a:t>   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O tempo mudou. </a:t>
            </a:r>
            <a:endParaRPr lang="pt-PT" sz="2800" b="1" dirty="0" smtClean="0">
              <a:solidFill>
                <a:srgbClr val="002060"/>
              </a:solidFill>
              <a:latin typeface="Blackadder ITC" pitchFamily="82" charset="0"/>
            </a:endParaRPr>
          </a:p>
          <a:p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E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a sementinha foi levada pelo vento para longe. Galgou passeios, valados, muros, e caiu por fim sobre a terra do quintal de uma casa.</a:t>
            </a:r>
          </a:p>
          <a:p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    A sementinha olhou em seu </a:t>
            </a: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redor….</a:t>
            </a:r>
            <a:endParaRPr lang="pt-PT" sz="2800" b="1" dirty="0">
              <a:solidFill>
                <a:srgbClr val="002060"/>
              </a:solidFill>
              <a:latin typeface="Blackadder ITC" pitchFamily="82" charset="0"/>
            </a:endParaRPr>
          </a:p>
        </p:txBody>
      </p:sp>
      <p:pic>
        <p:nvPicPr>
          <p:cNvPr id="7" name="~PP2425.WAV">
            <a:hlinkClick r:id="" action="ppaction://media"/>
          </p:cNvPr>
          <p:cNvPicPr>
            <a:picLocks noRot="1" noChangeAspect="1"/>
          </p:cNvPicPr>
          <p:nvPr>
            <a:wavAudioFile r:embed="rId2" name="~PP2425.WAV"/>
          </p:nvPr>
        </p:nvPicPr>
        <p:blipFill>
          <a:blip r:embed="rId5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54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1000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2138" y="333375"/>
            <a:ext cx="6264275" cy="590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28596" y="857232"/>
            <a:ext cx="2319324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PT" dirty="0"/>
              <a:t>   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Cheia de curiosidade, a pequena semente começou a apreciar a casa </a:t>
            </a: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…</a:t>
            </a:r>
          </a:p>
          <a:p>
            <a:pPr algn="just"/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   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Quem viveria ali? </a:t>
            </a: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…</a:t>
            </a:r>
          </a:p>
          <a:p>
            <a:pPr algn="just"/>
            <a:endParaRPr lang="pt-PT" sz="2800" b="1" dirty="0" smtClean="0">
              <a:solidFill>
                <a:srgbClr val="002060"/>
              </a:solidFill>
              <a:latin typeface="Blackadder ITC" pitchFamily="82" charset="0"/>
            </a:endParaRPr>
          </a:p>
          <a:p>
            <a:pPr algn="just"/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   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Quem lhe dera que ali houvesse meninos para virem </a:t>
            </a: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brincar…</a:t>
            </a:r>
            <a:endParaRPr lang="pt-PT" sz="2800" b="1" dirty="0">
              <a:solidFill>
                <a:srgbClr val="002060"/>
              </a:solidFill>
              <a:latin typeface="Blackadder ITC" pitchFamily="82" charset="0"/>
            </a:endParaRPr>
          </a:p>
        </p:txBody>
      </p:sp>
      <p:pic>
        <p:nvPicPr>
          <p:cNvPr id="5" name="~PP35.WAV">
            <a:hlinkClick r:id="" action="ppaction://media"/>
          </p:cNvPr>
          <p:cNvPicPr>
            <a:picLocks noRot="1" noChangeAspect="1"/>
          </p:cNvPicPr>
          <p:nvPr>
            <a:wavAudioFile r:embed="rId2" name="~PP35.WAV"/>
          </p:nvPr>
        </p:nvPicPr>
        <p:blipFill>
          <a:blip r:embed="rId5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425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1000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475" y="1484313"/>
            <a:ext cx="5605463" cy="444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95289" y="174624"/>
            <a:ext cx="2676514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    Os dias foram passando. </a:t>
            </a:r>
            <a:endParaRPr lang="pt-PT" sz="2800" b="1" dirty="0" smtClean="0">
              <a:solidFill>
                <a:srgbClr val="002060"/>
              </a:solidFill>
              <a:latin typeface="Blackadder ITC" pitchFamily="82" charset="0"/>
            </a:endParaRPr>
          </a:p>
          <a:p>
            <a:pPr algn="just"/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A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sementinha sentia já a sua pele ressequida, com sede.</a:t>
            </a:r>
          </a:p>
          <a:p>
            <a:pPr algn="just"/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    Numa manhã em que o céu estava mais cinzento, a pequenina semente estremeceu de alegria ao ver surgir junto dela o </a:t>
            </a: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Tiago...</a:t>
            </a:r>
            <a:endParaRPr lang="pt-PT" sz="2800" b="1" dirty="0">
              <a:solidFill>
                <a:srgbClr val="002060"/>
              </a:solidFill>
              <a:latin typeface="Blackadder ITC" pitchFamily="82" charset="0"/>
            </a:endParaRPr>
          </a:p>
          <a:p>
            <a:pPr algn="just"/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    Tiago </a:t>
            </a: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começou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a revolver a terra. Em poucos </a:t>
            </a: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momentos…</a:t>
            </a:r>
            <a:endParaRPr lang="pt-PT" sz="2800" b="1" dirty="0">
              <a:solidFill>
                <a:srgbClr val="002060"/>
              </a:solidFill>
              <a:latin typeface="Blackadder ITC" pitchFamily="82" charset="0"/>
            </a:endParaRPr>
          </a:p>
        </p:txBody>
      </p:sp>
      <p:pic>
        <p:nvPicPr>
          <p:cNvPr id="4" name="~PP2684.WAV">
            <a:hlinkClick r:id="" action="ppaction://media"/>
          </p:cNvPr>
          <p:cNvPicPr>
            <a:picLocks noRot="1" noChangeAspect="1"/>
          </p:cNvPicPr>
          <p:nvPr>
            <a:wavAudioFile r:embed="rId2" name="~PP2684.WAV"/>
          </p:nvPr>
        </p:nvPicPr>
        <p:blipFill>
          <a:blip r:embed="rId5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475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1000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92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2600" y="0"/>
            <a:ext cx="6121400" cy="561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95288" y="333375"/>
            <a:ext cx="2447925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dirty="0"/>
              <a:t>   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Em breve sentiu humidade à sua volta. Que seria? Escutou </a:t>
            </a: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e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percebeu que o menino, com um regador, estava a regar a terra.</a:t>
            </a:r>
          </a:p>
          <a:p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    A sementinha sentiu uma enorme alegria e bem – estar. </a:t>
            </a:r>
            <a:endParaRPr lang="pt-PT" sz="2800" b="1" dirty="0" smtClean="0">
              <a:solidFill>
                <a:srgbClr val="002060"/>
              </a:solidFill>
              <a:latin typeface="Blackadder ITC" pitchFamily="82" charset="0"/>
            </a:endParaRPr>
          </a:p>
          <a:p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O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pequenino embrião que fazia parte dela cresceu </a:t>
            </a: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…</a:t>
            </a:r>
            <a:endParaRPr lang="pt-PT" sz="2800" b="1" dirty="0">
              <a:solidFill>
                <a:srgbClr val="002060"/>
              </a:solidFill>
              <a:latin typeface="Blackadder ITC" pitchFamily="82" charset="0"/>
            </a:endParaRPr>
          </a:p>
        </p:txBody>
      </p:sp>
      <p:pic>
        <p:nvPicPr>
          <p:cNvPr id="6" name="~PP411.WAV">
            <a:hlinkClick r:id="" action="ppaction://media"/>
          </p:cNvPr>
          <p:cNvPicPr>
            <a:picLocks noRot="1" noChangeAspect="1"/>
          </p:cNvPicPr>
          <p:nvPr>
            <a:wavAudioFile r:embed="rId2" name="~PP411.WAV"/>
          </p:nvPr>
        </p:nvPicPr>
        <p:blipFill>
          <a:blip r:embed="rId5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10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1000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81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1500" y="0"/>
            <a:ext cx="5702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95288" y="261938"/>
            <a:ext cx="8353425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800" dirty="0">
                <a:solidFill>
                  <a:srgbClr val="002060"/>
                </a:solidFill>
                <a:latin typeface="Blackadder ITC" pitchFamily="82" charset="0"/>
              </a:rPr>
              <a:t>   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Alguns dias depois, era já um rebentinho tímido que desabrochava do solo.</a:t>
            </a:r>
          </a:p>
          <a:p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    Espreitou a luz do dia. Não era já uma sementinha abandonada, mas uma planta que crescia, </a:t>
            </a:r>
            <a:r>
              <a:rPr lang="pt-PT" sz="2800" b="1" dirty="0" err="1">
                <a:solidFill>
                  <a:srgbClr val="002060"/>
                </a:solidFill>
                <a:latin typeface="Blackadder ITC" pitchFamily="82" charset="0"/>
              </a:rPr>
              <a:t>crescia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, dia após dia.</a:t>
            </a:r>
          </a:p>
          <a:p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    </a:t>
            </a:r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…era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uma linda macieira que surgia no seu quintal. </a:t>
            </a:r>
            <a:endParaRPr lang="pt-PT" sz="2800" b="1" dirty="0" smtClean="0">
              <a:solidFill>
                <a:srgbClr val="002060"/>
              </a:solidFill>
              <a:latin typeface="Blackadder ITC" pitchFamily="82" charset="0"/>
            </a:endParaRPr>
          </a:p>
          <a:p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Mas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, quem a semeara ali? </a:t>
            </a:r>
            <a:endParaRPr lang="pt-PT" sz="2800" b="1" dirty="0" smtClean="0">
              <a:solidFill>
                <a:srgbClr val="002060"/>
              </a:solidFill>
              <a:latin typeface="Blackadder ITC" pitchFamily="82" charset="0"/>
            </a:endParaRPr>
          </a:p>
          <a:p>
            <a:r>
              <a:rPr lang="pt-PT" sz="2800" b="1" dirty="0" smtClean="0">
                <a:solidFill>
                  <a:srgbClr val="002060"/>
                </a:solidFill>
                <a:latin typeface="Blackadder ITC" pitchFamily="82" charset="0"/>
              </a:rPr>
              <a:t>Como </a:t>
            </a:r>
            <a:r>
              <a:rPr lang="pt-PT" sz="2800" b="1" dirty="0">
                <a:solidFill>
                  <a:srgbClr val="002060"/>
                </a:solidFill>
                <a:latin typeface="Blackadder ITC" pitchFamily="82" charset="0"/>
              </a:rPr>
              <a:t>veio ali parar?</a:t>
            </a:r>
          </a:p>
        </p:txBody>
      </p:sp>
      <p:pic>
        <p:nvPicPr>
          <p:cNvPr id="8" name="~PP2057.WAV">
            <a:hlinkClick r:id="" action="ppaction://media"/>
          </p:cNvPr>
          <p:cNvPicPr>
            <a:picLocks noRot="1" noChangeAspect="1"/>
          </p:cNvPicPr>
          <p:nvPr>
            <a:wavAudioFile r:embed="rId2" name="~PP2057.WAV"/>
          </p:nvPr>
        </p:nvPicPr>
        <p:blipFill>
          <a:blip r:embed="rId5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 advTm="332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1000"/>
                                        <p:tgtEl>
                                          <p:spTgt spid="10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10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10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102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~PP2468.WAV">
            <a:hlinkClick r:id="" action="ppaction://media"/>
          </p:cNvPr>
          <p:cNvPicPr>
            <a:picLocks noRot="1" noChangeAspect="1"/>
          </p:cNvPicPr>
          <p:nvPr>
            <a:wavAudioFile r:embed="rId1" name="~PP2468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3" descr="MACIEIR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71736" y="1928802"/>
            <a:ext cx="4423603" cy="4423603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20371768">
            <a:off x="582938" y="2117318"/>
            <a:ext cx="8229600" cy="1143000"/>
          </a:xfrm>
        </p:spPr>
        <p:txBody>
          <a:bodyPr/>
          <a:lstStyle/>
          <a:p>
            <a:r>
              <a:rPr lang="pt-PT" sz="9600" dirty="0" smtClean="0">
                <a:solidFill>
                  <a:srgbClr val="002060"/>
                </a:solidFill>
                <a:latin typeface="Blackadder ITC" pitchFamily="82" charset="0"/>
              </a:rPr>
              <a:t>Fim</a:t>
            </a:r>
            <a:r>
              <a:rPr lang="pt-PT" dirty="0" smtClean="0">
                <a:solidFill>
                  <a:srgbClr val="002060"/>
                </a:solidFill>
                <a:latin typeface="Blackadder ITC" pitchFamily="82" charset="0"/>
              </a:rPr>
              <a:t> </a:t>
            </a:r>
            <a:endParaRPr lang="pt-PT" dirty="0">
              <a:solidFill>
                <a:srgbClr val="002060"/>
              </a:solidFill>
              <a:latin typeface="Blackadder ITC" pitchFamily="82" charset="0"/>
            </a:endParaRPr>
          </a:p>
        </p:txBody>
      </p:sp>
      <p:pic>
        <p:nvPicPr>
          <p:cNvPr id="5" name="~PP1501.WAV">
            <a:hlinkClick r:id="" action="ppaction://media"/>
          </p:cNvPr>
          <p:cNvPicPr>
            <a:picLocks noRot="1" noChangeAspect="1"/>
          </p:cNvPicPr>
          <p:nvPr>
            <a:wavAudioFile r:embed="rId1" name="~PP1501.WAV"/>
          </p:nvPr>
        </p:nvPicPr>
        <p:blipFill>
          <a:blip r:embed="rId4" cstate="print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51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2285992"/>
            <a:ext cx="6186502" cy="3840171"/>
          </a:xfrm>
        </p:spPr>
        <p:txBody>
          <a:bodyPr/>
          <a:lstStyle/>
          <a:p>
            <a:pPr algn="just"/>
            <a:r>
              <a:rPr lang="pt-PT" sz="20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História original de Maria </a:t>
            </a:r>
            <a:r>
              <a:rPr lang="pt-PT" sz="2000" dirty="0" err="1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Sadenberg</a:t>
            </a:r>
            <a:endParaRPr lang="pt-PT" sz="2000" dirty="0" smtClean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just"/>
            <a:r>
              <a:rPr lang="pt-PT" sz="20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Trabalho realizado pela Turma </a:t>
            </a:r>
            <a:r>
              <a:rPr lang="pt-PT" sz="2000" dirty="0" err="1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Cef</a:t>
            </a:r>
            <a:r>
              <a:rPr lang="pt-PT" sz="20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 42, a partir de uma adaptação de Álvaro Costa, nas disciplinas de Psicologia e ACRI, sob a orientação da professora Mª José Duarte Rodrigues</a:t>
            </a:r>
          </a:p>
          <a:p>
            <a:pPr algn="just"/>
            <a:r>
              <a:rPr lang="pt-PT" sz="20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Vozes – Maria José Duarte Rodrigues</a:t>
            </a:r>
          </a:p>
          <a:p>
            <a:pPr algn="just"/>
            <a:r>
              <a:rPr lang="pt-PT" sz="20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Enquadramento: Projectos “A Hora do Conto” e “O Cantinho das Histórias  - para meninos que vêem com a alma e ouvem com o olhar”, da responsabilidade da </a:t>
            </a:r>
            <a:r>
              <a:rPr lang="pt-PT" sz="2000" dirty="0" err="1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Medicateca</a:t>
            </a:r>
            <a:r>
              <a:rPr lang="pt-PT" sz="20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 Escolar - Escola Secundária c/3º Ciclo de Matias Aires </a:t>
            </a:r>
          </a:p>
          <a:p>
            <a:pPr algn="just"/>
            <a:r>
              <a:rPr lang="pt-PT" sz="20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Coordenação:  professora </a:t>
            </a:r>
            <a:r>
              <a:rPr lang="pt-PT" sz="2000" dirty="0" err="1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Gina</a:t>
            </a:r>
            <a:r>
              <a:rPr lang="pt-PT" sz="20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 Rodrigues</a:t>
            </a:r>
          </a:p>
          <a:p>
            <a:endParaRPr lang="pt-PT" dirty="0"/>
          </a:p>
        </p:txBody>
      </p:sp>
      <p:sp>
        <p:nvSpPr>
          <p:cNvPr id="4" name="Título 2"/>
          <p:cNvSpPr txBox="1">
            <a:spLocks/>
          </p:cNvSpPr>
          <p:nvPr/>
        </p:nvSpPr>
        <p:spPr bwMode="auto">
          <a:xfrm>
            <a:off x="571472" y="1214422"/>
            <a:ext cx="18573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abic Typesetting" pitchFamily="66" charset="-78"/>
                <a:ea typeface="+mj-ea"/>
                <a:cs typeface="Arabic Typesetting" pitchFamily="66" charset="-78"/>
              </a:rPr>
              <a:t>Ficha Técnica:</a:t>
            </a:r>
            <a:endParaRPr kumimoji="0" lang="pt-PT" sz="32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abic Typesetting" pitchFamily="66" charset="-78"/>
              <a:ea typeface="+mj-ea"/>
              <a:cs typeface="Arabic Typesetting" pitchFamily="66" charset="-7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8|25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8.9|1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2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3|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"/>
</p:tagLst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525</Words>
  <Application>Microsoft Office PowerPoint</Application>
  <PresentationFormat>Apresentação no Ecrã (4:3)</PresentationFormat>
  <Paragraphs>53</Paragraphs>
  <Slides>14</Slides>
  <Notes>0</Notes>
  <HiddenSlides>0</HiddenSlides>
  <MMClips>13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14</vt:i4>
      </vt:variant>
    </vt:vector>
  </HeadingPairs>
  <TitlesOfParts>
    <vt:vector size="15" baseType="lpstr">
      <vt:lpstr>Design padrão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Fim </vt:lpstr>
      <vt:lpstr>Diapositivo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utilizadort</dc:creator>
  <cp:lastModifiedBy>António</cp:lastModifiedBy>
  <cp:revision>25</cp:revision>
  <dcterms:created xsi:type="dcterms:W3CDTF">2008-02-08T20:55:26Z</dcterms:created>
  <dcterms:modified xsi:type="dcterms:W3CDTF">2011-07-10T21:04:15Z</dcterms:modified>
</cp:coreProperties>
</file>