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82" autoAdjust="0"/>
  </p:normalViewPr>
  <p:slideViewPr>
    <p:cSldViewPr>
      <p:cViewPr varScale="1">
        <p:scale>
          <a:sx n="51" d="100"/>
          <a:sy n="51" d="100"/>
        </p:scale>
        <p:origin x="-12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Rectângulo arredondado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Título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20" name="Subtítulo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PT" smtClean="0"/>
              <a:t>Faça clique para editar o estilo</a:t>
            </a:r>
            <a:endParaRPr lang="en-US"/>
          </a:p>
        </p:txBody>
      </p:sp>
      <p:sp>
        <p:nvSpPr>
          <p:cNvPr id="7" name="Marcador de Posição da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CC0D9F-8292-436C-84B3-B1830978998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86249-7499-44CB-A5D1-1978B519F60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arredondado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Rectângulo arredondado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0F3A47F-E983-42EC-8994-F4D5327CA19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77F03-E886-4A48-9547-B4317405A5B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Marcador de Posição d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Rodapé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19824-EC9D-4C68-A2C1-CF422CEAA29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Rodapé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6A907-4C87-46FE-9728-70C10296163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E2AB87-6E46-4905-AF40-C2C9F4E71BF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Rodapé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3107D-8228-4753-A030-3EF8A04347A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Arredondar Rectângulo de Canto Simples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t-PT" noProof="0" smtClean="0"/>
              <a:t>Clique no ícone para adicionar uma imagem</a:t>
            </a:r>
            <a:endParaRPr lang="en-US" noProof="0"/>
          </a:p>
        </p:txBody>
      </p:sp>
      <p:sp>
        <p:nvSpPr>
          <p:cNvPr id="7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161A57D-8FD0-4C17-BF27-7206AF9FA5C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6B7BA-F792-463B-B42B-5773F3A14C9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Rodapé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880BE-A659-4932-BFC3-C7998D37503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arredondado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Rectângulo arredondado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Marcador de Posição do Título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031" name="Marcador de Posição do Texto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25" name="Marcador de Posição da Data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18" name="Marcador de Posição do Rodapé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smtClean="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D6F3F51C-56AA-4DBB-A160-D513698086E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5" r:id="rId2"/>
    <p:sldLayoutId id="2147483723" r:id="rId3"/>
    <p:sldLayoutId id="2147483716" r:id="rId4"/>
    <p:sldLayoutId id="2147483717" r:id="rId5"/>
    <p:sldLayoutId id="2147483718" r:id="rId6"/>
    <p:sldLayoutId id="2147483724" r:id="rId7"/>
    <p:sldLayoutId id="2147483719" r:id="rId8"/>
    <p:sldLayoutId id="2147483725" r:id="rId9"/>
    <p:sldLayoutId id="2147483720" r:id="rId10"/>
    <p:sldLayoutId id="214748372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fontAlgn="base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fontAlgn="base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fontAlgn="base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fontAlgn="base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fontAlgn="base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5" Type="http://schemas.openxmlformats.org/officeDocument/2006/relationships/image" Target="../media/image4.png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5" Type="http://schemas.openxmlformats.org/officeDocument/2006/relationships/image" Target="../media/image4.png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5" Type="http://schemas.openxmlformats.org/officeDocument/2006/relationships/image" Target="../media/image4.png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4.png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5" Type="http://schemas.openxmlformats.org/officeDocument/2006/relationships/image" Target="../media/image4.png"/><Relationship Id="rId4" Type="http://schemas.openxmlformats.org/officeDocument/2006/relationships/image" Target="../media/image20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1484313"/>
            <a:ext cx="7772400" cy="17367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PT" sz="9600" dirty="0" smtClean="0">
                <a:latin typeface="Chiller" pitchFamily="82" charset="0"/>
              </a:rPr>
              <a:t>A Galinha Ruiva</a:t>
            </a:r>
          </a:p>
        </p:txBody>
      </p:sp>
      <p:pic>
        <p:nvPicPr>
          <p:cNvPr id="6147" name="Picture 5" descr="Galinha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3200" y="3500438"/>
            <a:ext cx="1025525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7" descr="Pintinho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5157788"/>
            <a:ext cx="4857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8" descr="Pintinho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00338" y="5157788"/>
            <a:ext cx="4857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9" descr="Pintinho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9700" y="5157788"/>
            <a:ext cx="4857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10" descr="Pintinho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5963" y="5157788"/>
            <a:ext cx="4857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~PP614.WAV">
            <a:hlinkClick r:id="" action="ppaction://media"/>
          </p:cNvPr>
          <p:cNvPicPr>
            <a:picLocks noRot="1" noChangeAspect="1"/>
          </p:cNvPicPr>
          <p:nvPr>
            <a:wavAudioFile r:embed="rId1" name="~PP614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3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pt-PT" sz="6600" smtClean="0">
                <a:latin typeface="Chiller" pitchFamily="82" charset="0"/>
              </a:rPr>
              <a:t>Era uma vez…</a:t>
            </a:r>
          </a:p>
        </p:txBody>
      </p:sp>
      <p:pic>
        <p:nvPicPr>
          <p:cNvPr id="7171" name="Picture 5" descr="Pintinho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5805488"/>
            <a:ext cx="4857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7" descr="Pintinho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538" y="5805488"/>
            <a:ext cx="4857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9" descr="Pintinho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5805488"/>
            <a:ext cx="4857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0" descr="poules-1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14750" y="2214563"/>
            <a:ext cx="2816225" cy="281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~PP620.WAV">
            <a:hlinkClick r:id="" action="ppaction://media"/>
          </p:cNvPr>
          <p:cNvPicPr>
            <a:picLocks noRot="1" noChangeAspect="1"/>
          </p:cNvPicPr>
          <p:nvPr>
            <a:wavAudioFile r:embed="rId1" name="~PP620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408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Quem me ajuda????</a:t>
            </a:r>
          </a:p>
        </p:txBody>
      </p:sp>
      <p:pic>
        <p:nvPicPr>
          <p:cNvPr id="8195" name="Picture 5" descr="A Galinha Ruiva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88" y="2143125"/>
            <a:ext cx="3300412" cy="330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7" descr="jocorn.gif (5063 bytes)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8" y="2000250"/>
            <a:ext cx="1928812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531.WAV">
            <a:hlinkClick r:id="" action="ppaction://media"/>
          </p:cNvPr>
          <p:cNvPicPr>
            <a:picLocks noRot="1" noChangeAspect="1"/>
          </p:cNvPicPr>
          <p:nvPr>
            <a:wavAudioFile r:embed="rId1" name="~PP531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20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Foi pensando…  pensando…  pensando…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PT" sz="5400" smtClean="0">
              <a:latin typeface="Chiller" pitchFamily="82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- Eu não….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PT" sz="5400" smtClean="0">
              <a:latin typeface="Chiller" pitchFamily="82" charset="0"/>
            </a:endParaRPr>
          </a:p>
        </p:txBody>
      </p:sp>
      <p:pic>
        <p:nvPicPr>
          <p:cNvPr id="9219" name="Picture 7" descr="chats_3-07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9800" y="3786188"/>
            <a:ext cx="42037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~PP1085.WAV">
            <a:hlinkClick r:id="" action="ppaction://media"/>
          </p:cNvPr>
          <p:cNvPicPr>
            <a:picLocks noRot="1" noChangeAspect="1"/>
          </p:cNvPicPr>
          <p:nvPr>
            <a:wavAudioFile r:embed="rId1" name="~PP1085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31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836613"/>
            <a:ext cx="8229600" cy="52943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- Eu não….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PT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PT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PT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- Eu não….</a:t>
            </a:r>
          </a:p>
          <a:p>
            <a:pPr>
              <a:lnSpc>
                <a:spcPct val="90000"/>
              </a:lnSpc>
              <a:buFontTx/>
              <a:buChar char="-"/>
            </a:pPr>
            <a:endParaRPr lang="pt-PT" smtClean="0"/>
          </a:p>
          <a:p>
            <a:pPr>
              <a:lnSpc>
                <a:spcPct val="90000"/>
              </a:lnSpc>
              <a:buFontTx/>
              <a:buChar char="-"/>
            </a:pPr>
            <a:endParaRPr lang="pt-PT" smtClean="0"/>
          </a:p>
          <a:p>
            <a:pPr>
              <a:lnSpc>
                <a:spcPct val="90000"/>
              </a:lnSpc>
              <a:buFontTx/>
              <a:buChar char="-"/>
            </a:pPr>
            <a:endParaRPr lang="pt-PT" smtClean="0"/>
          </a:p>
        </p:txBody>
      </p:sp>
      <p:pic>
        <p:nvPicPr>
          <p:cNvPr id="10243" name="Picture 7" descr="Porc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8" y="3500438"/>
            <a:ext cx="3357562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8" descr="chiens_1-2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5" y="642938"/>
            <a:ext cx="2260600" cy="198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041.WAV">
            <a:hlinkClick r:id="" action="ppaction://media"/>
          </p:cNvPr>
          <p:cNvPicPr>
            <a:picLocks noRot="1" noChangeAspect="1"/>
          </p:cNvPicPr>
          <p:nvPr>
            <a:wavAudioFile r:embed="rId1" name="~PP2041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1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xfrm>
            <a:off x="503238" y="530225"/>
            <a:ext cx="8183562" cy="53276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- Eu não…</a:t>
            </a:r>
          </a:p>
          <a:p>
            <a:pPr>
              <a:buFont typeface="Wingdings" pitchFamily="2" charset="2"/>
              <a:buNone/>
            </a:pPr>
            <a:r>
              <a:rPr lang="pt-PT" smtClean="0"/>
              <a:t> </a:t>
            </a:r>
          </a:p>
          <a:p>
            <a:pPr>
              <a:buFont typeface="Wingdings" pitchFamily="2" charset="2"/>
              <a:buNone/>
            </a:pPr>
            <a:endParaRPr lang="pt-PT" smtClean="0"/>
          </a:p>
          <a:p>
            <a:pPr>
              <a:buFont typeface="Wingdings" pitchFamily="2" charset="2"/>
              <a:buNone/>
            </a:pPr>
            <a:endParaRPr lang="pt-PT" smtClean="0"/>
          </a:p>
          <a:p>
            <a:pPr>
              <a:buFont typeface="Wingdings" pitchFamily="2" charset="2"/>
              <a:buNone/>
            </a:pPr>
            <a:endParaRPr lang="pt-PT" smtClean="0"/>
          </a:p>
          <a:p>
            <a:pPr algn="ctr">
              <a:buFont typeface="Wingdings" pitchFamily="2" charset="2"/>
              <a:buNone/>
            </a:pPr>
            <a:endParaRPr lang="pt-PT" sz="5400" smtClean="0">
              <a:latin typeface="Chiller" pitchFamily="82" charset="0"/>
            </a:endParaRPr>
          </a:p>
          <a:p>
            <a:pPr algn="ctr"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A galinha ficou muito triste!</a:t>
            </a:r>
          </a:p>
          <a:p>
            <a:endParaRPr lang="pt-PT" smtClean="0"/>
          </a:p>
        </p:txBody>
      </p:sp>
      <p:pic>
        <p:nvPicPr>
          <p:cNvPr id="11267" name="Picture 4" descr="vaches-1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500" y="1357313"/>
            <a:ext cx="2465388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210.WAV">
            <a:hlinkClick r:id="" action="ppaction://media"/>
          </p:cNvPr>
          <p:cNvPicPr>
            <a:picLocks noRot="1" noChangeAspect="1"/>
          </p:cNvPicPr>
          <p:nvPr>
            <a:wavAudioFile r:embed="rId1" name="~PP2210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36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92150"/>
            <a:ext cx="8229600" cy="54387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A galinha fez tudo sozinha…</a:t>
            </a:r>
            <a:r>
              <a:rPr lang="pt-PT" smtClean="0"/>
              <a:t/>
            </a:r>
            <a:br>
              <a:rPr lang="pt-PT" smtClean="0"/>
            </a:br>
            <a:endParaRPr lang="pt-PT" smtClean="0"/>
          </a:p>
          <a:p>
            <a:pPr>
              <a:buFont typeface="Wingdings" pitchFamily="2" charset="2"/>
              <a:buNone/>
            </a:pPr>
            <a:endParaRPr lang="pt-PT" smtClean="0"/>
          </a:p>
          <a:p>
            <a:pPr>
              <a:buFont typeface="Wingdings" pitchFamily="2" charset="2"/>
              <a:buNone/>
            </a:pPr>
            <a:endParaRPr lang="pt-PT" smtClean="0"/>
          </a:p>
        </p:txBody>
      </p:sp>
      <p:pic>
        <p:nvPicPr>
          <p:cNvPr id="12291" name="Picture 5" descr="speis017.gif (7586 bytes)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88" y="2071688"/>
            <a:ext cx="2640012" cy="264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 descr="speis024.gif (24961 bytes)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625" y="2133600"/>
            <a:ext cx="2063750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Bolo.gif (16999 bytes)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8" y="4214813"/>
            <a:ext cx="3071812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697.WAV">
            <a:hlinkClick r:id="" action="ppaction://media"/>
          </p:cNvPr>
          <p:cNvPicPr>
            <a:picLocks noRot="1" noChangeAspect="1"/>
          </p:cNvPicPr>
          <p:nvPr>
            <a:wavAudioFile r:embed="rId1" name="~PP697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6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765175"/>
            <a:ext cx="8229600" cy="5365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Quem me ajudou ???</a:t>
            </a:r>
            <a:r>
              <a:rPr lang="pt-PT" smtClean="0"/>
              <a:t/>
            </a:r>
            <a:br>
              <a:rPr lang="pt-PT" smtClean="0"/>
            </a:br>
            <a:endParaRPr lang="pt-PT" smtClean="0"/>
          </a:p>
          <a:p>
            <a:pPr>
              <a:buFontTx/>
              <a:buChar char="-"/>
            </a:pPr>
            <a:endParaRPr lang="pt-PT" smtClean="0"/>
          </a:p>
          <a:p>
            <a:pPr>
              <a:buFontTx/>
              <a:buChar char="-"/>
            </a:pPr>
            <a:r>
              <a:rPr lang="pt-PT" smtClean="0"/>
              <a:t>. </a:t>
            </a:r>
            <a:br>
              <a:rPr lang="pt-PT" smtClean="0"/>
            </a:br>
            <a:endParaRPr lang="pt-PT" smtClean="0"/>
          </a:p>
        </p:txBody>
      </p:sp>
      <p:pic>
        <p:nvPicPr>
          <p:cNvPr id="13315" name="Picture 4" descr="chats_3-88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2143125"/>
            <a:ext cx="2124075" cy="163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 descr="chiens_2-44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1428750"/>
            <a:ext cx="3541712" cy="194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6" descr="vaches-0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0" y="4429125"/>
            <a:ext cx="2960688" cy="190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7" descr="cochons-0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60550" y="3357563"/>
            <a:ext cx="23161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~PP3073.WAV">
            <a:hlinkClick r:id="" action="ppaction://media"/>
          </p:cNvPr>
          <p:cNvPicPr>
            <a:picLocks noRot="1" noChangeAspect="1"/>
          </p:cNvPicPr>
          <p:nvPr>
            <a:wavAudioFile r:embed="rId1" name="~PP3073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45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92150"/>
            <a:ext cx="8229600" cy="5689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pt-PT" sz="5400" smtClean="0">
                <a:latin typeface="Chiller" pitchFamily="82" charset="0"/>
              </a:rPr>
              <a:t>Então quem vai comer o delicioso bolo de milho sou eu e meus pintainhos…..</a:t>
            </a:r>
          </a:p>
          <a:p>
            <a:pPr>
              <a:buFont typeface="Wingdings" pitchFamily="2" charset="2"/>
              <a:buNone/>
            </a:pPr>
            <a:endParaRPr lang="pt-PT" smtClean="0"/>
          </a:p>
        </p:txBody>
      </p:sp>
      <p:pic>
        <p:nvPicPr>
          <p:cNvPr id="14339" name="Picture 4" descr="poules-09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25" y="2357438"/>
            <a:ext cx="887413" cy="165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5" descr="artifices-0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4643438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6" descr="artifices-0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925" y="4652963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7" descr="artifices-0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488" y="26035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8" descr="artifices-08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260350"/>
            <a:ext cx="19050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~PP890.WAV">
            <a:hlinkClick r:id="" action="ppaction://media"/>
          </p:cNvPr>
          <p:cNvPicPr>
            <a:picLocks noRot="1" noChangeAspect="1"/>
          </p:cNvPicPr>
          <p:nvPr>
            <a:wavAudioFile r:embed="rId1" name="~PP890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6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71500" y="785813"/>
            <a:ext cx="8183563" cy="10509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PT" dirty="0" smtClean="0">
                <a:solidFill>
                  <a:schemeClr val="accent1">
                    <a:tint val="88000"/>
                    <a:satMod val="150000"/>
                  </a:schemeClr>
                </a:solidFill>
              </a:rPr>
              <a:t>Ficha Técnica</a:t>
            </a:r>
            <a:endParaRPr lang="pt-PT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00063" y="2214563"/>
            <a:ext cx="8183562" cy="3432175"/>
          </a:xfrm>
        </p:spPr>
        <p:txBody>
          <a:bodyPr>
            <a:normAutofit fontScale="85000" lnSpcReduction="20000"/>
          </a:bodyPr>
          <a:lstStyle/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PT" sz="26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História original de Roberto Martins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PT" sz="26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Adaptado por CEF 42, nas disciplinas de Psicologia e ACRI, sob a orientação da professora Mª José Duarte Rodrigues.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PT" sz="26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Vozes: Mª José Duarte Rodrigues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PT" sz="26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Site consultado: http://www.google.pt/#hl=pt-PT&amp;source=hp&amp;q=galinha+ruiva+ppt&amp;oq=galinha+ruiva+ppt&amp;aq=f&amp;aqi=g1&amp;aql=&amp;gs_sm=e&amp;gs_upl=1629l6182l0l17l17l0l8l8l0l139l792l7.2&amp;bav=on.2,or.r_gc.r_pw.&amp;fp=e88795c0088de31d&amp;biw=1276&amp;bih=606  (Março de 2011).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pt-PT" sz="26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Enquadramento: Projectos “A Hora do Conto” e “O Cantinho das Histórias  - para meninos que vêem com a alma e ouvem com o olhar” da responsabilidade da </a:t>
            </a:r>
            <a:r>
              <a:rPr lang="pt-PT" sz="2600" dirty="0" err="1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Medicateca</a:t>
            </a:r>
            <a:r>
              <a:rPr lang="pt-PT" sz="26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Escolar - Escola Secundária c/3º Ciclo de Matias Aires Coordenação:  professora </a:t>
            </a:r>
            <a:r>
              <a:rPr lang="pt-PT" sz="2600" dirty="0" err="1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Gina</a:t>
            </a:r>
            <a:r>
              <a:rPr lang="pt-PT" sz="26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Rodrigues</a:t>
            </a:r>
          </a:p>
          <a:p>
            <a:pPr marL="265176" indent="-265176" fontAlgn="auto">
              <a:spcAft>
                <a:spcPts val="0"/>
              </a:spcAft>
              <a:buFont typeface="Wingdings 2"/>
              <a:buChar char=""/>
              <a:defRPr/>
            </a:pPr>
            <a:endParaRPr lang="pt-PT" dirty="0"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165</Words>
  <Application>Microsoft Office PowerPoint</Application>
  <PresentationFormat>Apresentação no Ecrã (4:3)</PresentationFormat>
  <Paragraphs>30</Paragraphs>
  <Slides>10</Slides>
  <Notes>0</Notes>
  <HiddenSlides>0</HiddenSlides>
  <MMClips>9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Aspecto</vt:lpstr>
      <vt:lpstr>A Galinha Ruiva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Ficha Técnica</vt:lpstr>
    </vt:vector>
  </TitlesOfParts>
  <Company>I&amp;F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Galinha Ruiva</dc:title>
  <dc:creator>Isabel &amp; Filipe</dc:creator>
  <cp:lastModifiedBy>António</cp:lastModifiedBy>
  <cp:revision>11</cp:revision>
  <dcterms:created xsi:type="dcterms:W3CDTF">2007-09-19T20:08:53Z</dcterms:created>
  <dcterms:modified xsi:type="dcterms:W3CDTF">2011-07-10T21:04:59Z</dcterms:modified>
</cp:coreProperties>
</file>