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8"/>
  </p:notesMasterIdLst>
  <p:sldIdLst>
    <p:sldId id="256" r:id="rId2"/>
    <p:sldId id="269" r:id="rId3"/>
    <p:sldId id="271" r:id="rId4"/>
    <p:sldId id="270" r:id="rId5"/>
    <p:sldId id="275" r:id="rId6"/>
    <p:sldId id="277" r:id="rId7"/>
    <p:sldId id="276" r:id="rId8"/>
    <p:sldId id="258" r:id="rId9"/>
    <p:sldId id="278" r:id="rId10"/>
    <p:sldId id="260" r:id="rId11"/>
    <p:sldId id="272" r:id="rId12"/>
    <p:sldId id="273" r:id="rId13"/>
    <p:sldId id="274" r:id="rId14"/>
    <p:sldId id="261" r:id="rId15"/>
    <p:sldId id="267" r:id="rId16"/>
    <p:sldId id="279" r:id="rId17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12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12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12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12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12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12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12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12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12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1F0362"/>
    <a:srgbClr val="2F198B"/>
    <a:srgbClr val="D5D9FF"/>
    <a:srgbClr val="05B77B"/>
    <a:srgbClr val="B00D9A"/>
    <a:srgbClr val="FEC4EC"/>
    <a:srgbClr val="F8DFFF"/>
    <a:srgbClr val="F9EFF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436" autoAdjust="0"/>
  </p:normalViewPr>
  <p:slideViewPr>
    <p:cSldViewPr>
      <p:cViewPr>
        <p:scale>
          <a:sx n="80" d="100"/>
          <a:sy n="80" d="100"/>
        </p:scale>
        <p:origin x="-403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Click to edit Master text styles</a:t>
            </a:r>
          </a:p>
          <a:p>
            <a:pPr lvl="1"/>
            <a:r>
              <a:rPr lang="pt-BR" noProof="0" smtClean="0"/>
              <a:t>Second level</a:t>
            </a:r>
          </a:p>
          <a:p>
            <a:pPr lvl="2"/>
            <a:r>
              <a:rPr lang="pt-BR" noProof="0" smtClean="0"/>
              <a:t>Third level</a:t>
            </a:r>
          </a:p>
          <a:p>
            <a:pPr lvl="3"/>
            <a:r>
              <a:rPr lang="pt-BR" noProof="0" smtClean="0"/>
              <a:t>Fourth level</a:t>
            </a:r>
          </a:p>
          <a:p>
            <a:pPr lvl="4"/>
            <a:r>
              <a:rPr lang="pt-BR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EFB1DB5-9E66-4A4E-A470-890AFD7E942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12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1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76534D-D9EE-4195-8495-2A91DBAB491F}" type="slidenum">
              <a:rPr lang="pt-BR" smtClean="0"/>
              <a:pPr/>
              <a:t>1</a:t>
            </a:fld>
            <a:endParaRPr lang="pt-BR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P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F40DE2-2C97-47DA-ADED-EC7A993D21FD}" type="slidenum">
              <a:rPr lang="pt-BR" smtClean="0"/>
              <a:pPr/>
              <a:t>8</a:t>
            </a:fld>
            <a:endParaRPr lang="pt-BR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P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93D28E-0A6E-41D5-B743-7C25AD445FF6}" type="slidenum">
              <a:rPr lang="pt-BR" smtClean="0"/>
              <a:pPr/>
              <a:t>10</a:t>
            </a:fld>
            <a:endParaRPr lang="pt-BR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P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759B30-24EB-47E7-904D-B38FD267BA3C}" type="slidenum">
              <a:rPr lang="pt-BR" smtClean="0"/>
              <a:pPr/>
              <a:t>14</a:t>
            </a:fld>
            <a:endParaRPr lang="pt-BR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P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E2C289-B5BE-4B03-8038-3CDA2E09B98C}" type="slidenum">
              <a:rPr lang="pt-BR" smtClean="0"/>
              <a:pPr/>
              <a:t>15</a:t>
            </a:fld>
            <a:endParaRPr lang="pt-BR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P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ECAC3A-85DD-48D1-9C4C-4CD0950B10A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57F59E-FEE9-4811-9ECE-B0F0B063029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166D07-F154-4C69-9EB7-5D9CF4C5B49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9AEF51-2457-44FC-9597-0ACC406E4AA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F8D3F6-29EC-4155-B9E4-8B1D3234195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82873-6A95-4001-915C-F519BB209C2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E81E96-2F79-47C3-9924-D7504C55478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06DE0B-D9FA-4C3E-899E-1E6F4FA94D6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FCDD5B-C11B-44AA-A370-4F4886C3F2B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1689A-BE20-4C1E-90E2-69ABCF8D71B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64C78-4658-466E-996C-5288099A6A4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Click to edit Master text styles</a:t>
            </a:r>
          </a:p>
          <a:p>
            <a:pPr lvl="1"/>
            <a:r>
              <a:rPr lang="pt-BR" smtClean="0"/>
              <a:t>Second level</a:t>
            </a:r>
          </a:p>
          <a:p>
            <a:pPr lvl="2"/>
            <a:r>
              <a:rPr lang="pt-BR" smtClean="0"/>
              <a:t>Third level</a:t>
            </a:r>
          </a:p>
          <a:p>
            <a:pPr lvl="3"/>
            <a:r>
              <a:rPr lang="pt-BR" smtClean="0"/>
              <a:t>Fourth level</a:t>
            </a:r>
          </a:p>
          <a:p>
            <a:pPr lvl="4"/>
            <a:r>
              <a:rPr lang="pt-BR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CF0F7ED-48ED-4EDA-ABDD-0CD4F2873C9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1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1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1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1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12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12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12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12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audio" Target="../media/audio1.wav"/><Relationship Id="rId7" Type="http://schemas.openxmlformats.org/officeDocument/2006/relationships/image" Target="../media/image3.gif"/><Relationship Id="rId2" Type="http://schemas.openxmlformats.org/officeDocument/2006/relationships/audio" Target="Ondas.wav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12" Type="http://schemas.openxmlformats.org/officeDocument/2006/relationships/image" Target="../media/image16.jpeg"/><Relationship Id="rId2" Type="http://schemas.openxmlformats.org/officeDocument/2006/relationships/audio" Target="../media/audio3.wav"/><Relationship Id="rId1" Type="http://schemas.openxmlformats.org/officeDocument/2006/relationships/tags" Target="../tags/tag2.xml"/><Relationship Id="rId6" Type="http://schemas.openxmlformats.org/officeDocument/2006/relationships/image" Target="../media/image11.gif"/><Relationship Id="rId11" Type="http://schemas.openxmlformats.org/officeDocument/2006/relationships/image" Target="../media/image15.jpe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9.jpe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5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image" Target="../media/image5.gif"/><Relationship Id="rId5" Type="http://schemas.openxmlformats.org/officeDocument/2006/relationships/image" Target="../media/image21.gif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3" Type="http://schemas.openxmlformats.org/officeDocument/2006/relationships/image" Target="../media/image22.gif"/><Relationship Id="rId7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6" Type="http://schemas.openxmlformats.org/officeDocument/2006/relationships/image" Target="../media/image23.gif"/><Relationship Id="rId5" Type="http://schemas.openxmlformats.org/officeDocument/2006/relationships/image" Target="../media/image19.gif"/><Relationship Id="rId4" Type="http://schemas.openxmlformats.org/officeDocument/2006/relationships/image" Target="../media/image20.png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image" Target="../media/image6.png"/><Relationship Id="rId7" Type="http://schemas.openxmlformats.org/officeDocument/2006/relationships/image" Target="../media/image23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25.gif"/><Relationship Id="rId5" Type="http://schemas.openxmlformats.org/officeDocument/2006/relationships/image" Target="../media/image20.png"/><Relationship Id="rId4" Type="http://schemas.openxmlformats.org/officeDocument/2006/relationships/image" Target="../media/image19.gif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3.gif"/><Relationship Id="rId12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20.png"/><Relationship Id="rId11" Type="http://schemas.openxmlformats.org/officeDocument/2006/relationships/image" Target="../media/image5.gif"/><Relationship Id="rId5" Type="http://schemas.openxmlformats.org/officeDocument/2006/relationships/image" Target="../media/image26.jpeg"/><Relationship Id="rId10" Type="http://schemas.openxmlformats.org/officeDocument/2006/relationships/image" Target="../media/image25.gif"/><Relationship Id="rId4" Type="http://schemas.openxmlformats.org/officeDocument/2006/relationships/image" Target="../media/image6.png"/><Relationship Id="rId9" Type="http://schemas.openxmlformats.org/officeDocument/2006/relationships/image" Target="../media/image27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5" Type="http://schemas.openxmlformats.org/officeDocument/2006/relationships/image" Target="../media/image28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13" Type="http://schemas.openxmlformats.org/officeDocument/2006/relationships/image" Target="../media/image35.gif"/><Relationship Id="rId18" Type="http://schemas.openxmlformats.org/officeDocument/2006/relationships/image" Target="../media/image40.gi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0.gif"/><Relationship Id="rId12" Type="http://schemas.openxmlformats.org/officeDocument/2006/relationships/image" Target="../media/image34.png"/><Relationship Id="rId17" Type="http://schemas.openxmlformats.org/officeDocument/2006/relationships/image" Target="../media/image39.gif"/><Relationship Id="rId2" Type="http://schemas.openxmlformats.org/officeDocument/2006/relationships/audio" Target="../media/audio10.wav"/><Relationship Id="rId16" Type="http://schemas.openxmlformats.org/officeDocument/2006/relationships/image" Target="../media/image38.png"/><Relationship Id="rId20" Type="http://schemas.openxmlformats.org/officeDocument/2006/relationships/image" Target="../media/image28.png"/><Relationship Id="rId1" Type="http://schemas.openxmlformats.org/officeDocument/2006/relationships/audio" Target="Ondas.wav" TargetMode="External"/><Relationship Id="rId6" Type="http://schemas.openxmlformats.org/officeDocument/2006/relationships/image" Target="../media/image29.gif"/><Relationship Id="rId11" Type="http://schemas.openxmlformats.org/officeDocument/2006/relationships/image" Target="../media/image33.png"/><Relationship Id="rId5" Type="http://schemas.openxmlformats.org/officeDocument/2006/relationships/image" Target="../media/image2.png"/><Relationship Id="rId15" Type="http://schemas.openxmlformats.org/officeDocument/2006/relationships/image" Target="../media/image37.gif"/><Relationship Id="rId10" Type="http://schemas.openxmlformats.org/officeDocument/2006/relationships/image" Target="../media/image32.png"/><Relationship Id="rId19" Type="http://schemas.openxmlformats.org/officeDocument/2006/relationships/image" Target="../media/image41.gif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31.gif"/><Relationship Id="rId1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1.gif"/><Relationship Id="rId2" Type="http://schemas.openxmlformats.org/officeDocument/2006/relationships/audio" Target="../media/audio11.wav"/><Relationship Id="rId1" Type="http://schemas.openxmlformats.org/officeDocument/2006/relationships/tags" Target="../tags/tag3.xml"/><Relationship Id="rId6" Type="http://schemas.openxmlformats.org/officeDocument/2006/relationships/image" Target="../media/image30.gif"/><Relationship Id="rId5" Type="http://schemas.openxmlformats.org/officeDocument/2006/relationships/image" Target="../media/image21.gif"/><Relationship Id="rId4" Type="http://schemas.openxmlformats.org/officeDocument/2006/relationships/image" Target="../media/image42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5.gif"/><Relationship Id="rId2" Type="http://schemas.openxmlformats.org/officeDocument/2006/relationships/audio" Target="../media/audio12.wav"/><Relationship Id="rId1" Type="http://schemas.openxmlformats.org/officeDocument/2006/relationships/tags" Target="../tags/tag4.xml"/><Relationship Id="rId6" Type="http://schemas.openxmlformats.org/officeDocument/2006/relationships/image" Target="../media/image44.gif"/><Relationship Id="rId5" Type="http://schemas.openxmlformats.org/officeDocument/2006/relationships/image" Target="../media/image5.gif"/><Relationship Id="rId4" Type="http://schemas.openxmlformats.org/officeDocument/2006/relationships/image" Target="../media/image43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1.gif"/><Relationship Id="rId2" Type="http://schemas.openxmlformats.org/officeDocument/2006/relationships/audio" Target="../media/audio13.wav"/><Relationship Id="rId1" Type="http://schemas.openxmlformats.org/officeDocument/2006/relationships/tags" Target="../tags/tag5.xml"/><Relationship Id="rId6" Type="http://schemas.openxmlformats.org/officeDocument/2006/relationships/image" Target="../media/image47.gif"/><Relationship Id="rId5" Type="http://schemas.openxmlformats.org/officeDocument/2006/relationships/image" Target="../media/image46.gif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gif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gif"/><Relationship Id="rId12" Type="http://schemas.openxmlformats.org/officeDocument/2006/relationships/image" Target="../media/image6.png"/><Relationship Id="rId2" Type="http://schemas.openxmlformats.org/officeDocument/2006/relationships/audio" Target="../media/audio14.wav"/><Relationship Id="rId1" Type="http://schemas.openxmlformats.org/officeDocument/2006/relationships/tags" Target="../tags/tag6.xml"/><Relationship Id="rId6" Type="http://schemas.openxmlformats.org/officeDocument/2006/relationships/image" Target="../media/image49.gif"/><Relationship Id="rId11" Type="http://schemas.openxmlformats.org/officeDocument/2006/relationships/image" Target="../media/image5.gif"/><Relationship Id="rId5" Type="http://schemas.openxmlformats.org/officeDocument/2006/relationships/image" Target="../media/image48.gif"/><Relationship Id="rId10" Type="http://schemas.openxmlformats.org/officeDocument/2006/relationships/image" Target="../media/image53.gif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52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5.wav"/><Relationship Id="rId6" Type="http://schemas.openxmlformats.org/officeDocument/2006/relationships/image" Target="../media/image56.gif"/><Relationship Id="rId5" Type="http://schemas.openxmlformats.org/officeDocument/2006/relationships/image" Target="../media/image55.png"/><Relationship Id="rId4" Type="http://schemas.openxmlformats.org/officeDocument/2006/relationships/image" Target="../media/image54.g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5" name="Ondas.wav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848600" y="5867400"/>
            <a:ext cx="2540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79" name="Picture 31" descr="An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625" y="285750"/>
            <a:ext cx="1568450" cy="122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1" name="Picture 33" descr="An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6715125" y="428625"/>
            <a:ext cx="1568450" cy="122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2" name="Picture 34" descr="An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88" y="4429125"/>
            <a:ext cx="1568450" cy="122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83" name="Picture 35" descr="An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7072313" y="4572000"/>
            <a:ext cx="1568450" cy="122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5" name="CaixaDeTexto 18"/>
          <p:cNvSpPr txBox="1">
            <a:spLocks noChangeArrowheads="1"/>
          </p:cNvSpPr>
          <p:nvPr/>
        </p:nvSpPr>
        <p:spPr bwMode="auto">
          <a:xfrm>
            <a:off x="2000250" y="1428750"/>
            <a:ext cx="4857750" cy="3786188"/>
          </a:xfrm>
          <a:prstGeom prst="rect">
            <a:avLst/>
          </a:prstGeom>
          <a:noFill/>
          <a:ln w="28575">
            <a:solidFill>
              <a:srgbClr val="2F198B"/>
            </a:solidFill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6000" b="1">
                <a:solidFill>
                  <a:srgbClr val="2F198B"/>
                </a:solidFill>
                <a:latin typeface="Blackadder ITC" pitchFamily="82" charset="0"/>
              </a:rPr>
              <a:t>A Menina do Mar</a:t>
            </a:r>
          </a:p>
          <a:p>
            <a:pPr algn="ctr"/>
            <a:endParaRPr lang="pt-PT" sz="6000" b="1">
              <a:solidFill>
                <a:srgbClr val="2F198B"/>
              </a:solidFill>
              <a:latin typeface="Blackadder ITC" pitchFamily="82" charset="0"/>
            </a:endParaRPr>
          </a:p>
          <a:p>
            <a:pPr algn="ctr"/>
            <a:endParaRPr lang="pt-PT" sz="6000" b="1">
              <a:solidFill>
                <a:srgbClr val="2F198B"/>
              </a:solidFill>
              <a:latin typeface="Blackadder ITC" pitchFamily="82" charset="0"/>
            </a:endParaRPr>
          </a:p>
        </p:txBody>
      </p:sp>
      <p:pic>
        <p:nvPicPr>
          <p:cNvPr id="10" name="~PP4489.WAV">
            <a:hlinkClick r:id="" action="ppaction://media"/>
          </p:cNvPr>
          <p:cNvPicPr>
            <a:picLocks noRot="1" noChangeAspect="1"/>
          </p:cNvPicPr>
          <p:nvPr>
            <a:wavAudioFile r:embed="rId3" name="~PP426.WAV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7" name="CaixaDeTexto 10"/>
          <p:cNvSpPr txBox="1">
            <a:spLocks noChangeArrowheads="1"/>
          </p:cNvSpPr>
          <p:nvPr/>
        </p:nvSpPr>
        <p:spPr bwMode="auto">
          <a:xfrm>
            <a:off x="2500313" y="5715000"/>
            <a:ext cx="450056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t-PT" b="1">
                <a:solidFill>
                  <a:srgbClr val="2F198B"/>
                </a:solidFill>
                <a:latin typeface="Blackadder ITC" pitchFamily="82" charset="0"/>
              </a:rPr>
              <a:t>De Sophia de Mello Breyner Andresen</a:t>
            </a:r>
          </a:p>
          <a:p>
            <a:pPr algn="r"/>
            <a:r>
              <a:rPr lang="pt-PT" b="1">
                <a:solidFill>
                  <a:srgbClr val="2F198B"/>
                </a:solidFill>
                <a:latin typeface="Blackadder ITC" pitchFamily="82" charset="0"/>
              </a:rPr>
              <a:t>Texto adaptado</a:t>
            </a:r>
          </a:p>
        </p:txBody>
      </p:sp>
      <p:pic>
        <p:nvPicPr>
          <p:cNvPr id="12" name="Picture 9" descr="SEREIA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flipH="1">
            <a:off x="3000375" y="3000375"/>
            <a:ext cx="285750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43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8855" fill="hold"/>
                                        <p:tgtEl>
                                          <p:spTgt spid="20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1" repeatCount="2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85"/>
                </p:tgtEl>
              </p:cMediaNode>
            </p:audio>
            <p:audio isNarration="1">
              <p:cMediaNode showWhenStopped="0">
                <p:cTn id="3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ângulo 4"/>
          <p:cNvSpPr>
            <a:spLocks noChangeArrowheads="1"/>
          </p:cNvSpPr>
          <p:nvPr/>
        </p:nvSpPr>
        <p:spPr bwMode="auto">
          <a:xfrm>
            <a:off x="4071938" y="3571875"/>
            <a:ext cx="45720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PT" sz="6000" b="1">
                <a:solidFill>
                  <a:schemeClr val="accent2"/>
                </a:solidFill>
                <a:latin typeface="Blackadder ITC" pitchFamily="82" charset="0"/>
                <a:ea typeface="Arial Unicode MS" pitchFamily="34" charset="-128"/>
                <a:cs typeface="Arial Unicode MS" pitchFamily="34" charset="-128"/>
              </a:rPr>
              <a:t>Era uma vez….</a:t>
            </a:r>
            <a:endParaRPr lang="pt-PT" sz="6000" b="1">
              <a:latin typeface="Blackadder ITC" pitchFamily="82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075" name="Marcador de Posição de Conteúdo 12" descr="menino-de-bone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57250" y="1571625"/>
            <a:ext cx="3171825" cy="3848100"/>
          </a:xfrm>
        </p:spPr>
      </p:pic>
      <p:pic>
        <p:nvPicPr>
          <p:cNvPr id="4" name="Imagem 3" descr="gif_beija-flor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00760" y="714356"/>
            <a:ext cx="1809750" cy="13620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Imagem 5" descr="flores093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25" y="285750"/>
            <a:ext cx="1157288" cy="94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~PP3536.WAV">
            <a:hlinkClick r:id="" action="ppaction://media"/>
          </p:cNvPr>
          <p:cNvPicPr>
            <a:picLocks noRot="1" noChangeAspect="1"/>
          </p:cNvPicPr>
          <p:nvPr>
            <a:wavAudioFile r:embed="rId1" name="~PP3497.WAV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11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Marcador de Posição de Conteúdo 2"/>
          <p:cNvSpPr>
            <a:spLocks noGrp="1"/>
          </p:cNvSpPr>
          <p:nvPr>
            <p:ph idx="1"/>
          </p:nvPr>
        </p:nvSpPr>
        <p:spPr>
          <a:xfrm>
            <a:off x="357188" y="500063"/>
            <a:ext cx="8101012" cy="5595937"/>
          </a:xfrm>
        </p:spPr>
        <p:txBody>
          <a:bodyPr/>
          <a:lstStyle/>
          <a:p>
            <a:pPr algn="just" eaLnBrk="1" hangingPunct="1"/>
            <a:r>
              <a:rPr lang="en-GB" sz="6000" b="1" baseline="30000" smtClean="0">
                <a:solidFill>
                  <a:schemeClr val="accent2"/>
                </a:solidFill>
                <a:latin typeface="Blackadder ITC" pitchFamily="82" charset="0"/>
              </a:rPr>
              <a:t>A casa t</a:t>
            </a:r>
            <a:r>
              <a:rPr lang="en-GB" altLang="ja-JP" sz="6000" b="1" baseline="30000" smtClean="0">
                <a:solidFill>
                  <a:schemeClr val="accent2"/>
                </a:solidFill>
                <a:latin typeface="Blackadder ITC" pitchFamily="82" charset="0"/>
              </a:rPr>
              <a:t>inha uma </a:t>
            </a:r>
            <a:r>
              <a:rPr lang="en-GB" sz="6000" b="1" baseline="30000" smtClean="0">
                <a:solidFill>
                  <a:schemeClr val="accent2"/>
                </a:solidFill>
                <a:latin typeface="Blackadder ITC" pitchFamily="82" charset="0"/>
              </a:rPr>
              <a:t>porta…</a:t>
            </a:r>
          </a:p>
          <a:p>
            <a:pPr algn="just" eaLnBrk="1" hangingPunct="1"/>
            <a:endParaRPr lang="en-GB" sz="6000" b="1" baseline="30000" smtClean="0">
              <a:solidFill>
                <a:schemeClr val="accent2"/>
              </a:solidFill>
              <a:latin typeface="Blackadder ITC" pitchFamily="82" charset="0"/>
            </a:endParaRPr>
          </a:p>
          <a:p>
            <a:pPr algn="just" eaLnBrk="1" hangingPunct="1"/>
            <a:r>
              <a:rPr lang="en-GB" sz="6000" b="1" baseline="30000" smtClean="0">
                <a:solidFill>
                  <a:schemeClr val="accent2"/>
                </a:solidFill>
                <a:latin typeface="Blackadder ITC" pitchFamily="82" charset="0"/>
              </a:rPr>
              <a:t>sete janelas…</a:t>
            </a:r>
          </a:p>
          <a:p>
            <a:pPr algn="just" eaLnBrk="1" hangingPunct="1"/>
            <a:r>
              <a:rPr lang="en-GB" sz="6000" b="1" baseline="30000" smtClean="0">
                <a:solidFill>
                  <a:schemeClr val="accent2"/>
                </a:solidFill>
                <a:latin typeface="Blackadder ITC" pitchFamily="82" charset="0"/>
              </a:rPr>
              <a:t> e uma varanda…</a:t>
            </a:r>
          </a:p>
        </p:txBody>
      </p:sp>
      <p:pic>
        <p:nvPicPr>
          <p:cNvPr id="4" name="Picture 32" descr="Casinha MenMa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49425" y="3714750"/>
            <a:ext cx="5376863" cy="27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0" descr="lliris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0400" y="5849938"/>
            <a:ext cx="43815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7" descr="Malmequerazu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500" y="5643563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1" descr="liris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286250" y="5857875"/>
            <a:ext cx="6096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1" descr="liris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14750" y="5857875"/>
            <a:ext cx="6096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4" descr="Malmequerazu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43188" y="5857875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9" descr="x_girasols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58000" y="3714750"/>
            <a:ext cx="392113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7" descr="Malmequerazu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29438" y="5715000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7" descr="Malmequerazu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00813" y="5500688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~PP3536.WAV">
            <a:hlinkClick r:id="" action="ppaction://media"/>
          </p:cNvPr>
          <p:cNvPicPr>
            <a:picLocks noRot="1" noChangeAspect="1"/>
          </p:cNvPicPr>
          <p:nvPr>
            <a:wavAudioFile r:embed="rId2" name="~PP3259.WAV"/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9" name="Imagem 1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580063" y="115888"/>
            <a:ext cx="579437" cy="108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0" name="Imagem 2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305175" y="1392238"/>
            <a:ext cx="1131888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1" name="Imagem 10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00575" y="2205038"/>
            <a:ext cx="110490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1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3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Posição de Conteúdo 2"/>
          <p:cNvSpPr>
            <a:spLocks noGrp="1"/>
          </p:cNvSpPr>
          <p:nvPr>
            <p:ph idx="1"/>
          </p:nvPr>
        </p:nvSpPr>
        <p:spPr>
          <a:xfrm>
            <a:off x="642938" y="571500"/>
            <a:ext cx="7772400" cy="2928938"/>
          </a:xfrm>
        </p:spPr>
        <p:txBody>
          <a:bodyPr/>
          <a:lstStyle/>
          <a:p>
            <a:pPr algn="just" eaLnBrk="1" hangingPunct="1"/>
            <a:r>
              <a:rPr lang="en-GB" sz="6600" b="1" baseline="30000" smtClean="0">
                <a:solidFill>
                  <a:schemeClr val="accent2"/>
                </a:solidFill>
                <a:latin typeface="Blackadder ITC" pitchFamily="82" charset="0"/>
              </a:rPr>
              <a:t>O rapaz tinha</a:t>
            </a:r>
            <a:r>
              <a:rPr lang="en-GB" sz="6600" b="1" smtClean="0">
                <a:solidFill>
                  <a:schemeClr val="accent2"/>
                </a:solidFill>
                <a:latin typeface="Blackadder ITC" pitchFamily="82" charset="0"/>
              </a:rPr>
              <a:t> </a:t>
            </a:r>
            <a:r>
              <a:rPr lang="en-GB" sz="6600" b="1" baseline="30000" smtClean="0">
                <a:solidFill>
                  <a:schemeClr val="accent2"/>
                </a:solidFill>
                <a:latin typeface="Blackadder ITC" pitchFamily="82" charset="0"/>
              </a:rPr>
              <a:t>dez anos</a:t>
            </a:r>
            <a:r>
              <a:rPr lang="pt-PT" sz="6600" b="1" baseline="30000" smtClean="0">
                <a:solidFill>
                  <a:schemeClr val="accent2"/>
                </a:solidFill>
                <a:latin typeface="Blackadder ITC" pitchFamily="82" charset="0"/>
              </a:rPr>
              <a:t>…</a:t>
            </a:r>
            <a:endParaRPr lang="en-GB" sz="6600" b="1" baseline="30000" smtClean="0">
              <a:solidFill>
                <a:schemeClr val="accent2"/>
              </a:solidFill>
              <a:latin typeface="Blackadder ITC" pitchFamily="82" charset="0"/>
            </a:endParaRPr>
          </a:p>
          <a:p>
            <a:pPr algn="just" eaLnBrk="1" hangingPunct="1"/>
            <a:r>
              <a:rPr lang="en-GB" sz="6600" b="1" baseline="30000" smtClean="0">
                <a:solidFill>
                  <a:schemeClr val="accent2"/>
                </a:solidFill>
                <a:latin typeface="Blackadder ITC" pitchFamily="82" charset="0"/>
              </a:rPr>
              <a:t>A praia </a:t>
            </a:r>
            <a:r>
              <a:rPr lang="en-GB" altLang="ja-JP" sz="6600" b="1" baseline="30000" smtClean="0">
                <a:solidFill>
                  <a:schemeClr val="accent2"/>
                </a:solidFill>
                <a:latin typeface="Blackadder ITC" pitchFamily="82" charset="0"/>
              </a:rPr>
              <a:t>era</a:t>
            </a:r>
            <a:r>
              <a:rPr lang="en-GB" sz="6600" b="1" baseline="30000" smtClean="0">
                <a:solidFill>
                  <a:schemeClr val="accent2"/>
                </a:solidFill>
                <a:latin typeface="Blackadder ITC" pitchFamily="82" charset="0"/>
              </a:rPr>
              <a:t> muito grande...</a:t>
            </a:r>
          </a:p>
          <a:p>
            <a:pPr algn="just" eaLnBrk="1" hangingPunct="1"/>
            <a:r>
              <a:rPr lang="en-GB" sz="6600" b="1" baseline="30000" smtClean="0">
                <a:solidFill>
                  <a:schemeClr val="accent2"/>
                </a:solidFill>
                <a:latin typeface="Blackadder ITC" pitchFamily="82" charset="0"/>
              </a:rPr>
              <a:t>Certo dia ...</a:t>
            </a:r>
            <a:endParaRPr lang="pt-BR" sz="6600" b="1" smtClean="0">
              <a:latin typeface="Blackadder ITC" pitchFamily="82" charset="0"/>
            </a:endParaRPr>
          </a:p>
        </p:txBody>
      </p:sp>
      <p:pic>
        <p:nvPicPr>
          <p:cNvPr id="11" name="Imagem 10" descr="praia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3286124"/>
            <a:ext cx="4095755" cy="377270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Marcador de Posição de Conteúdo 12" descr="menino-de-bone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5" y="3714750"/>
            <a:ext cx="188436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~PP1552.WAV">
            <a:hlinkClick r:id="" action="ppaction://media"/>
          </p:cNvPr>
          <p:cNvPicPr>
            <a:picLocks noRot="1" noChangeAspect="1"/>
          </p:cNvPicPr>
          <p:nvPr>
            <a:wavAudioFile r:embed="rId1" name="~PP1961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30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Marcador de Posição de Conteúdo 2"/>
          <p:cNvSpPr>
            <a:spLocks noGrp="1"/>
          </p:cNvSpPr>
          <p:nvPr>
            <p:ph idx="1"/>
          </p:nvPr>
        </p:nvSpPr>
        <p:spPr>
          <a:xfrm>
            <a:off x="214313" y="500063"/>
            <a:ext cx="8243887" cy="5310187"/>
          </a:xfrm>
        </p:spPr>
        <p:txBody>
          <a:bodyPr/>
          <a:lstStyle/>
          <a:p>
            <a:r>
              <a:rPr lang="pt-PT" sz="4000" b="1" smtClean="0">
                <a:solidFill>
                  <a:srgbClr val="2F198B"/>
                </a:solidFill>
                <a:latin typeface="Blackadder ITC" pitchFamily="82" charset="0"/>
              </a:rPr>
              <a:t>Viu então:.</a:t>
            </a:r>
          </a:p>
          <a:p>
            <a:r>
              <a:rPr lang="pt-PT" sz="4000" b="1" smtClean="0">
                <a:solidFill>
                  <a:srgbClr val="2F198B"/>
                </a:solidFill>
                <a:latin typeface="Blackadder ITC" pitchFamily="82" charset="0"/>
              </a:rPr>
              <a:t>- Oh! Oh! Oh! - ria o polvo.</a:t>
            </a:r>
          </a:p>
          <a:p>
            <a:r>
              <a:rPr lang="pt-PT" sz="4000" b="1" smtClean="0">
                <a:solidFill>
                  <a:srgbClr val="2F198B"/>
                </a:solidFill>
                <a:latin typeface="Blackadder ITC" pitchFamily="82" charset="0"/>
              </a:rPr>
              <a:t>- Que! Que! Que! - ria o caranguejo.</a:t>
            </a:r>
          </a:p>
          <a:p>
            <a:r>
              <a:rPr lang="pt-PT" sz="4000" b="1" smtClean="0">
                <a:solidFill>
                  <a:srgbClr val="2F198B"/>
                </a:solidFill>
                <a:latin typeface="Blackadder ITC" pitchFamily="82" charset="0"/>
              </a:rPr>
              <a:t>- Glu! Glu! Glu! - ria o peixe.</a:t>
            </a:r>
          </a:p>
          <a:p>
            <a:r>
              <a:rPr lang="pt-PT" sz="4000" b="1" smtClean="0">
                <a:solidFill>
                  <a:srgbClr val="2F198B"/>
                </a:solidFill>
                <a:latin typeface="Blackadder ITC" pitchFamily="82" charset="0"/>
              </a:rPr>
              <a:t>-Ah! Ah! Ah! - ria a menina.</a:t>
            </a:r>
          </a:p>
        </p:txBody>
      </p:sp>
      <p:pic>
        <p:nvPicPr>
          <p:cNvPr id="4" name="Picture 16" descr="Caranguejo(13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00938" y="2143125"/>
            <a:ext cx="1109662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polv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13" y="714375"/>
            <a:ext cx="1500187" cy="124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41" descr="Peixinh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375" y="2928938"/>
            <a:ext cx="101123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9" descr="SEREIA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2571750" y="4214813"/>
            <a:ext cx="3357563" cy="239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~PP2552.WAV">
            <a:hlinkClick r:id="" action="ppaction://media"/>
          </p:cNvPr>
          <p:cNvPicPr>
            <a:picLocks noRot="1" noChangeAspect="1"/>
          </p:cNvPicPr>
          <p:nvPr>
            <a:wavAudioFile r:embed="rId1" name="~PP2218.WAV"/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35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Marcador de Posição de Conteúdo 2"/>
          <p:cNvSpPr>
            <a:spLocks noGrp="1"/>
          </p:cNvSpPr>
          <p:nvPr>
            <p:ph idx="1"/>
          </p:nvPr>
        </p:nvSpPr>
        <p:spPr>
          <a:xfrm>
            <a:off x="500063" y="571500"/>
            <a:ext cx="7772400" cy="4114800"/>
          </a:xfrm>
        </p:spPr>
        <p:txBody>
          <a:bodyPr/>
          <a:lstStyle/>
          <a:p>
            <a:endParaRPr lang="pt-PT" sz="4400" b="1" smtClean="0">
              <a:solidFill>
                <a:srgbClr val="2F198B"/>
              </a:solidFill>
              <a:latin typeface="Blackadder ITC" pitchFamily="82" charset="0"/>
            </a:endParaRPr>
          </a:p>
          <a:p>
            <a:r>
              <a:rPr lang="pt-PT" sz="4400" b="1" smtClean="0">
                <a:solidFill>
                  <a:srgbClr val="2F198B"/>
                </a:solidFill>
                <a:latin typeface="Blackadder ITC" pitchFamily="82" charset="0"/>
              </a:rPr>
              <a:t>- Agora quero dançar.</a:t>
            </a:r>
          </a:p>
          <a:p>
            <a:r>
              <a:rPr lang="pt-PT" sz="4400" b="1" smtClean="0">
                <a:solidFill>
                  <a:srgbClr val="2F198B"/>
                </a:solidFill>
                <a:latin typeface="Blackadder ITC" pitchFamily="82" charset="0"/>
              </a:rPr>
              <a:t>Então o polvo, o caranguejo e o peixe transformaram-se numa orquestra.</a:t>
            </a:r>
          </a:p>
          <a:p>
            <a:r>
              <a:rPr lang="pt-PT" sz="4400" b="1" smtClean="0">
                <a:solidFill>
                  <a:srgbClr val="2F198B"/>
                </a:solidFill>
                <a:latin typeface="Blackadder ITC" pitchFamily="82" charset="0"/>
              </a:rPr>
              <a:t>O peixe batia palmas.</a:t>
            </a:r>
          </a:p>
          <a:p>
            <a:r>
              <a:rPr lang="pt-PT" sz="4400" b="1" smtClean="0">
                <a:solidFill>
                  <a:srgbClr val="2F198B"/>
                </a:solidFill>
                <a:latin typeface="Blackadder ITC" pitchFamily="82" charset="0"/>
              </a:rPr>
              <a:t> O caranguejo tocava castanholas. O polvo tocava guitarra nos seus sete braços..</a:t>
            </a:r>
          </a:p>
          <a:p>
            <a:endParaRPr lang="pt-PT" smtClean="0"/>
          </a:p>
        </p:txBody>
      </p:sp>
      <p:pic>
        <p:nvPicPr>
          <p:cNvPr id="7171" name="Imagem 3" descr="radio_euro_musica_animado_subindo1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" y="-857250"/>
            <a:ext cx="2873375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polv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88" y="5715000"/>
            <a:ext cx="13811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6" descr="Caranguejo(13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58063" y="4000500"/>
            <a:ext cx="1109662" cy="86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 descr="fish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3500" y="2928938"/>
            <a:ext cx="1446213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 descr="SEREIA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4929188" y="-142875"/>
            <a:ext cx="3357562" cy="239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6" name="Imagem 11" descr="live_guitar.gif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29500" y="5286375"/>
            <a:ext cx="952500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~PP1567.WAV">
            <a:hlinkClick r:id="" action="ppaction://media"/>
          </p:cNvPr>
          <p:cNvPicPr>
            <a:picLocks noRot="1" noChangeAspect="1"/>
          </p:cNvPicPr>
          <p:nvPr>
            <a:wavAudioFile r:embed="rId1" name="~PP1967.WAV"/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8" name="Imagem 3" descr="radio_euro_musica_animado_subindo1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313" y="-785813"/>
            <a:ext cx="2873375" cy="3143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03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Marcador de Posição de Conteúdo 12" descr="menino-de-bone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25" y="3214688"/>
            <a:ext cx="1647825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Marcador de Posição de Conteúdo 2"/>
          <p:cNvSpPr>
            <a:spLocks noGrp="1"/>
          </p:cNvSpPr>
          <p:nvPr>
            <p:ph idx="1"/>
          </p:nvPr>
        </p:nvSpPr>
        <p:spPr>
          <a:xfrm>
            <a:off x="642938" y="357188"/>
            <a:ext cx="7772400" cy="4114800"/>
          </a:xfrm>
        </p:spPr>
        <p:txBody>
          <a:bodyPr/>
          <a:lstStyle/>
          <a:p>
            <a:pPr algn="just"/>
            <a:r>
              <a:rPr lang="pt-PT" sz="6000" b="1" smtClean="0">
                <a:solidFill>
                  <a:srgbClr val="2F198B"/>
                </a:solidFill>
                <a:latin typeface="Blackadder ITC" pitchFamily="82" charset="0"/>
              </a:rPr>
              <a:t>Escondido, atrás do rochedo, o rapaz…</a:t>
            </a:r>
            <a:r>
              <a:rPr lang="pt-PT" sz="6000" b="1" smtClean="0">
                <a:latin typeface="Blackadder ITC" pitchFamily="82" charset="0"/>
              </a:rPr>
              <a:t>.</a:t>
            </a:r>
          </a:p>
        </p:txBody>
      </p:sp>
      <p:pic>
        <p:nvPicPr>
          <p:cNvPr id="5" name="Picture 16" descr="Caranguejo(13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5" y="2786063"/>
            <a:ext cx="823913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polv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71750" y="5000625"/>
            <a:ext cx="1308100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4" descr="Caranguejo (43)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57750" y="3214688"/>
            <a:ext cx="3284538" cy="293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6" descr="fish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500" y="4572000"/>
            <a:ext cx="1446213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9" descr="SEREIA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1928813" y="2357438"/>
            <a:ext cx="3357562" cy="239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~PP2567.WAV">
            <a:hlinkClick r:id="" action="ppaction://media"/>
          </p:cNvPr>
          <p:cNvPicPr>
            <a:picLocks noRot="1" noChangeAspect="1"/>
          </p:cNvPicPr>
          <p:nvPr>
            <a:wavAudioFile r:embed="rId1" name="~PP22.WAV"/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015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Imagem 8" descr="menino-de-bone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86563" y="3643313"/>
            <a:ext cx="1708150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357188" y="642938"/>
            <a:ext cx="6958012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GB" sz="6600" b="1" baseline="30000">
                <a:solidFill>
                  <a:srgbClr val="2F198B"/>
                </a:solidFill>
                <a:latin typeface="Blackadder ITC" pitchFamily="82" charset="0"/>
              </a:rPr>
              <a:t>No dia seguinte o rapaz.....</a:t>
            </a:r>
          </a:p>
          <a:p>
            <a:pPr algn="just"/>
            <a:endParaRPr lang="en-GB" sz="6600" b="1" baseline="30000">
              <a:solidFill>
                <a:srgbClr val="2F198B"/>
              </a:solidFill>
              <a:latin typeface="Blackadder ITC" pitchFamily="82" charset="0"/>
            </a:endParaRPr>
          </a:p>
          <a:p>
            <a:pPr algn="just"/>
            <a:r>
              <a:rPr lang="en-GB" sz="6600" b="1" baseline="30000">
                <a:solidFill>
                  <a:srgbClr val="2F198B"/>
                </a:solidFill>
                <a:latin typeface="Blackadder ITC" pitchFamily="82" charset="0"/>
              </a:rPr>
              <a:t> - Socorro, Socorro, quem me acode?!</a:t>
            </a:r>
          </a:p>
          <a:p>
            <a:pPr algn="just"/>
            <a:r>
              <a:rPr lang="en-GB" sz="6600" b="1" baseline="30000">
                <a:solidFill>
                  <a:srgbClr val="2F198B"/>
                </a:solidFill>
                <a:latin typeface="Blackadder ITC" pitchFamily="82" charset="0"/>
              </a:rPr>
              <a:t> </a:t>
            </a:r>
            <a:endParaRPr lang="pt-BR" sz="6600" b="1">
              <a:solidFill>
                <a:srgbClr val="2F198B"/>
              </a:solidFill>
              <a:latin typeface="Blackadder ITC" pitchFamily="82" charset="0"/>
            </a:endParaRPr>
          </a:p>
        </p:txBody>
      </p:sp>
      <p:pic>
        <p:nvPicPr>
          <p:cNvPr id="7181" name="Picture 13" descr="62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1563" y="3500438"/>
            <a:ext cx="3643312" cy="274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5" name="Picture 7" descr="polv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875" y="3643313"/>
            <a:ext cx="838200" cy="69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6" descr="fish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>
            <a:off x="3857625" y="5000625"/>
            <a:ext cx="876300" cy="99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3" name="Picture 15" descr="Caranguejo(13)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00188" y="5643563"/>
            <a:ext cx="823912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7" name="Picture 19" descr="CavaloMarinho(34)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15188" y="857250"/>
            <a:ext cx="1792287" cy="224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2" name="Picture 14" descr="Caranguejo (43)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29250" y="3803650"/>
            <a:ext cx="2786063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9" descr="SEREIA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flipH="1">
            <a:off x="1214438" y="3786188"/>
            <a:ext cx="280035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~PP8583.WAV">
            <a:hlinkClick r:id="" action="ppaction://media"/>
          </p:cNvPr>
          <p:cNvPicPr>
            <a:picLocks noRot="1" noChangeAspect="1"/>
          </p:cNvPicPr>
          <p:nvPr>
            <a:wavAudioFile r:embed="rId1" name="~PP890.WAV"/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262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717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SEREIA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42938" y="3387725"/>
            <a:ext cx="3714750" cy="265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Marcador de Posição de Conteúdo 12" descr="menino-de-bone.gif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643438" y="2786063"/>
            <a:ext cx="3171825" cy="3848100"/>
          </a:xfrm>
        </p:spPr>
      </p:pic>
      <p:sp>
        <p:nvSpPr>
          <p:cNvPr id="10244" name="CaixaDeTexto 6"/>
          <p:cNvSpPr txBox="1">
            <a:spLocks noChangeArrowheads="1"/>
          </p:cNvSpPr>
          <p:nvPr/>
        </p:nvSpPr>
        <p:spPr bwMode="auto">
          <a:xfrm>
            <a:off x="642938" y="642938"/>
            <a:ext cx="7643812" cy="246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GB" sz="6600" b="1" baseline="30000">
                <a:solidFill>
                  <a:schemeClr val="accent2"/>
                </a:solidFill>
                <a:latin typeface="Blackadder ITC" pitchFamily="82" charset="0"/>
              </a:rPr>
              <a:t/>
            </a:r>
            <a:br>
              <a:rPr lang="en-GB" sz="6600" b="1" baseline="30000">
                <a:solidFill>
                  <a:schemeClr val="accent2"/>
                </a:solidFill>
                <a:latin typeface="Blackadder ITC" pitchFamily="82" charset="0"/>
              </a:rPr>
            </a:br>
            <a:r>
              <a:rPr lang="en-GB" sz="6600" b="1" baseline="30000">
                <a:solidFill>
                  <a:schemeClr val="accent2"/>
                </a:solidFill>
                <a:latin typeface="Blackadder ITC" pitchFamily="82" charset="0"/>
              </a:rPr>
              <a:t>  - Eu sou uma menina do mar,  o meu nome é</a:t>
            </a:r>
            <a:r>
              <a:rPr lang="en-GB" sz="6600" b="1">
                <a:solidFill>
                  <a:schemeClr val="accent2"/>
                </a:solidFill>
                <a:latin typeface="Blackadder ITC" pitchFamily="82" charset="0"/>
              </a:rPr>
              <a:t> “</a:t>
            </a:r>
            <a:r>
              <a:rPr lang="en-GB" sz="6600" b="1" baseline="30000">
                <a:solidFill>
                  <a:schemeClr val="accent2"/>
                </a:solidFill>
                <a:latin typeface="Blackadder ITC" pitchFamily="82" charset="0"/>
              </a:rPr>
              <a:t>Menina do Mar” ...</a:t>
            </a:r>
            <a:endParaRPr lang="pt-PT" sz="6600" b="1">
              <a:latin typeface="Blackadder ITC" pitchFamily="82" charset="0"/>
            </a:endParaRPr>
          </a:p>
        </p:txBody>
      </p:sp>
      <p:pic>
        <p:nvPicPr>
          <p:cNvPr id="6" name="~PP8598.WAV">
            <a:hlinkClick r:id="" action="ppaction://media"/>
          </p:cNvPr>
          <p:cNvPicPr>
            <a:picLocks noRot="1" noChangeAspect="1"/>
          </p:cNvPicPr>
          <p:nvPr>
            <a:wavAudioFile r:embed="rId1" name="~PP808.WAV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161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07" name="Ondas.wav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05400" y="5943600"/>
            <a:ext cx="254000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214313" y="928688"/>
            <a:ext cx="8620125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en-GB" sz="7200" b="1" baseline="30000" dirty="0" err="1">
                <a:solidFill>
                  <a:schemeClr val="accent2"/>
                </a:solidFill>
                <a:latin typeface="Blackadder ITC" pitchFamily="82" charset="0"/>
              </a:rPr>
              <a:t>Vivemos</a:t>
            </a:r>
            <a:r>
              <a:rPr lang="en-GB" sz="7200" b="1" baseline="30000" dirty="0">
                <a:solidFill>
                  <a:schemeClr val="accent2"/>
                </a:solidFill>
                <a:latin typeface="Blackadder ITC" pitchFamily="82" charset="0"/>
              </a:rPr>
              <a:t> </a:t>
            </a:r>
            <a:r>
              <a:rPr lang="en-GB" sz="7200" b="1" baseline="30000" dirty="0" err="1">
                <a:solidFill>
                  <a:schemeClr val="accent2"/>
                </a:solidFill>
                <a:latin typeface="Blackadder ITC" pitchFamily="82" charset="0"/>
              </a:rPr>
              <a:t>juntos</a:t>
            </a:r>
            <a:r>
              <a:rPr lang="en-GB" sz="7200" b="1" baseline="30000" dirty="0">
                <a:solidFill>
                  <a:schemeClr val="accent2"/>
                </a:solidFill>
                <a:latin typeface="Blackadder ITC" pitchFamily="82" charset="0"/>
              </a:rPr>
              <a:t> </a:t>
            </a:r>
            <a:r>
              <a:rPr lang="en-GB" sz="7200" b="1" baseline="30000" dirty="0" err="1">
                <a:solidFill>
                  <a:schemeClr val="accent2"/>
                </a:solidFill>
                <a:latin typeface="Blackadder ITC" pitchFamily="82" charset="0"/>
              </a:rPr>
              <a:t>numa</a:t>
            </a:r>
            <a:r>
              <a:rPr lang="en-GB" sz="7200" b="1" baseline="30000" dirty="0">
                <a:solidFill>
                  <a:schemeClr val="accent2"/>
                </a:solidFill>
                <a:latin typeface="Blackadder ITC" pitchFamily="82" charset="0"/>
              </a:rPr>
              <a:t> </a:t>
            </a:r>
            <a:r>
              <a:rPr lang="en-GB" sz="7200" b="1" baseline="30000" dirty="0" err="1">
                <a:solidFill>
                  <a:schemeClr val="accent2"/>
                </a:solidFill>
                <a:latin typeface="Blackadder ITC" pitchFamily="82" charset="0"/>
              </a:rPr>
              <a:t>bela</a:t>
            </a:r>
            <a:r>
              <a:rPr lang="en-GB" sz="7200" b="1" baseline="30000" dirty="0">
                <a:solidFill>
                  <a:schemeClr val="accent2"/>
                </a:solidFill>
                <a:latin typeface="Blackadder ITC" pitchFamily="82" charset="0"/>
              </a:rPr>
              <a:t> </a:t>
            </a:r>
            <a:r>
              <a:rPr lang="en-GB" sz="7200" b="1" baseline="30000" dirty="0" err="1">
                <a:solidFill>
                  <a:schemeClr val="accent2"/>
                </a:solidFill>
                <a:latin typeface="Blackadder ITC" pitchFamily="82" charset="0"/>
              </a:rPr>
              <a:t>caverna</a:t>
            </a:r>
            <a:r>
              <a:rPr lang="en-GB" sz="7200" b="1" baseline="30000" dirty="0">
                <a:solidFill>
                  <a:schemeClr val="accent2"/>
                </a:solidFill>
                <a:latin typeface="Blackadder ITC" pitchFamily="82" charset="0"/>
              </a:rPr>
              <a:t> no </a:t>
            </a:r>
            <a:r>
              <a:rPr lang="en-GB" sz="7200" b="1" baseline="30000" dirty="0" err="1">
                <a:solidFill>
                  <a:schemeClr val="accent2"/>
                </a:solidFill>
                <a:latin typeface="Blackadder ITC" pitchFamily="82" charset="0"/>
              </a:rPr>
              <a:t>fundo</a:t>
            </a:r>
            <a:r>
              <a:rPr lang="en-GB" sz="7200" b="1" baseline="30000" dirty="0">
                <a:solidFill>
                  <a:schemeClr val="accent2"/>
                </a:solidFill>
                <a:latin typeface="Blackadder ITC" pitchFamily="82" charset="0"/>
              </a:rPr>
              <a:t> do mar.... </a:t>
            </a:r>
          </a:p>
          <a:p>
            <a:pPr algn="just">
              <a:defRPr/>
            </a:pPr>
            <a:r>
              <a:rPr lang="en-GB" sz="3600" baseline="30000" dirty="0">
                <a:solidFill>
                  <a:schemeClr val="accent2"/>
                </a:solidFill>
                <a:latin typeface="+mn-lt"/>
              </a:rPr>
              <a:t>.</a:t>
            </a:r>
            <a:endParaRPr lang="pt-BR" sz="3600" baseline="30000" dirty="0">
              <a:solidFill>
                <a:srgbClr val="000000"/>
              </a:solidFill>
              <a:latin typeface="+mn-lt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0" y="4714875"/>
            <a:ext cx="9144000" cy="2143125"/>
            <a:chOff x="0" y="3312"/>
            <a:chExt cx="5760" cy="1008"/>
          </a:xfrm>
        </p:grpSpPr>
        <p:pic>
          <p:nvPicPr>
            <p:cNvPr id="4" name="Picture 5" descr="PEIXES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3312"/>
              <a:ext cx="984" cy="1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16" descr="PEIXES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12" y="3312"/>
              <a:ext cx="984" cy="1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17" descr="PEIXES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872" y="3312"/>
              <a:ext cx="984" cy="1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97" name="Picture 18" descr="PEIXES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32" y="3312"/>
              <a:ext cx="984" cy="1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98" name="Picture 19" descr="PEIXES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792" y="3312"/>
              <a:ext cx="984" cy="1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20" descr="PEIXES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776" y="3312"/>
              <a:ext cx="984" cy="1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22"/>
          <p:cNvGrpSpPr>
            <a:grpSpLocks/>
          </p:cNvGrpSpPr>
          <p:nvPr/>
        </p:nvGrpSpPr>
        <p:grpSpPr bwMode="auto">
          <a:xfrm>
            <a:off x="0" y="2214563"/>
            <a:ext cx="9144000" cy="3043237"/>
            <a:chOff x="0" y="3312"/>
            <a:chExt cx="5760" cy="1008"/>
          </a:xfrm>
        </p:grpSpPr>
        <p:pic>
          <p:nvPicPr>
            <p:cNvPr id="11288" name="Picture 23" descr="PEIXES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0" y="3312"/>
              <a:ext cx="984" cy="1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89" name="Picture 24" descr="PEIXES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12" y="3312"/>
              <a:ext cx="984" cy="1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90" name="Picture 25" descr="PEIXES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872" y="3312"/>
              <a:ext cx="984" cy="1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91" name="Picture 26" descr="PEIXES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832" y="3312"/>
              <a:ext cx="984" cy="1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92" name="Picture 27" descr="PEIXES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792" y="3312"/>
              <a:ext cx="984" cy="1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28" descr="PEIXES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776" y="3312"/>
              <a:ext cx="984" cy="10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1271" name="Picture 7" descr="Golfinh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14875" y="3729038"/>
            <a:ext cx="1609725" cy="159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2" name="Picture 8" descr="Peixinho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828800" y="5257800"/>
            <a:ext cx="517525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3" name="Picture 29" descr="Peixinho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43813" y="3271838"/>
            <a:ext cx="1027112" cy="108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4" name="Picture 30" descr="Peixinho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62800" y="5029200"/>
            <a:ext cx="517525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 descr="AniOstra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848600" y="6203950"/>
            <a:ext cx="644525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9" name="Picture 15" descr="AniOstra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3400" y="4953000"/>
            <a:ext cx="674688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5" name="Picture 31" descr="SEREIA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57500" y="3143250"/>
            <a:ext cx="153352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6" name="Picture 32" descr="octi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894013" y="4714875"/>
            <a:ext cx="2122487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99" name="Picture 35" descr="Caranguejo(48)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057400" y="3886200"/>
            <a:ext cx="360363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00" name="Picture 36" descr="Caranguejo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714500" y="4643438"/>
            <a:ext cx="1347788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01" name="Picture 37" descr="CavaloMarinho(34)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92650" y="5410200"/>
            <a:ext cx="757238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02" name="Picture 38" descr="Medusa(19)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62000" y="4000500"/>
            <a:ext cx="74295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03" name="Picture 39" descr="Ostra 1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620000" y="4362450"/>
            <a:ext cx="38576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04" name="Picture 40" descr="vis (11)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743200" y="4543425"/>
            <a:ext cx="53340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05" name="Picture 41" descr="vis (50)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0" y="6230938"/>
            <a:ext cx="5380038" cy="62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06" name="Picture 42" descr="vis (50)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486400" y="6230938"/>
            <a:ext cx="3657600" cy="62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08" name="Picture 44" descr="disney-gifs-ariel-poison3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114800" y="6019800"/>
            <a:ext cx="3276600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~PP8614.WAV">
            <a:hlinkClick r:id="" action="ppaction://media"/>
          </p:cNvPr>
          <p:cNvPicPr>
            <a:picLocks noRot="1" noChangeAspect="1"/>
          </p:cNvPicPr>
          <p:nvPr>
            <a:wavAudioFile r:embed="rId2" name="~PP847.WAV"/>
          </p:nvPr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26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855" fill="hold"/>
                                        <p:tgtEl>
                                          <p:spTgt spid="113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9" repeatCount="3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307"/>
                </p:tgtEl>
              </p:cMediaNode>
            </p:audio>
            <p:audio isNarration="1">
              <p:cMediaNode showWhenStopped="0">
                <p:cTn id="5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  <p:bldLst>
      <p:bldP spid="1126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571500" y="3786188"/>
            <a:ext cx="7643813" cy="335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PT" sz="6000" b="1">
                <a:solidFill>
                  <a:schemeClr val="accent2"/>
                </a:solidFill>
                <a:latin typeface="Blackadder ITC" pitchFamily="82" charset="0"/>
              </a:rPr>
              <a:t>A Raia, a Rainha do Mar, era muito má…..</a:t>
            </a:r>
          </a:p>
          <a:p>
            <a:pPr algn="just"/>
            <a:r>
              <a:rPr lang="pt-PT" sz="6000" b="1">
                <a:solidFill>
                  <a:schemeClr val="accent2"/>
                </a:solidFill>
                <a:latin typeface="Blackadder ITC" pitchFamily="82" charset="0"/>
              </a:rPr>
              <a:t> -…. </a:t>
            </a:r>
          </a:p>
          <a:p>
            <a:pPr algn="just"/>
            <a:endParaRPr lang="pt-PT" sz="3200">
              <a:solidFill>
                <a:schemeClr val="accent2"/>
              </a:solidFill>
            </a:endParaRPr>
          </a:p>
        </p:txBody>
      </p:sp>
      <p:pic>
        <p:nvPicPr>
          <p:cNvPr id="12291" name="Imagem 4" descr="arraia_amordepeixe02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5938" y="1643063"/>
            <a:ext cx="5989637" cy="246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22" descr="Peixinh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9925" y="523875"/>
            <a:ext cx="1011238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20" descr="Golfinh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4213" y="4932363"/>
            <a:ext cx="1744662" cy="172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25" descr="AniOstr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500" y="404813"/>
            <a:ext cx="1285875" cy="130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~PP2645.WAV">
            <a:hlinkClick r:id="" action="ppaction://media"/>
          </p:cNvPr>
          <p:cNvPicPr>
            <a:picLocks noRot="1" noChangeAspect="1"/>
          </p:cNvPicPr>
          <p:nvPr>
            <a:wavAudioFile r:embed="rId2" name="~PP2038.WAV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250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6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6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6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60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6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>
            <a:spLocks noGrp="1" noChangeArrowheads="1"/>
          </p:cNvSpPr>
          <p:nvPr>
            <p:ph idx="1"/>
          </p:nvPr>
        </p:nvSpPr>
        <p:spPr>
          <a:xfrm>
            <a:off x="285750" y="4143375"/>
            <a:ext cx="7715250" cy="2308225"/>
          </a:xfrm>
        </p:spPr>
        <p:txBody>
          <a:bodyPr>
            <a:spAutoFit/>
          </a:bodyPr>
          <a:lstStyle/>
          <a:p>
            <a:pPr algn="just" eaLnBrk="1" hangingPunct="1"/>
            <a:r>
              <a:rPr lang="pt-PT" sz="6000" b="1" smtClean="0">
                <a:solidFill>
                  <a:schemeClr val="accent2"/>
                </a:solidFill>
                <a:latin typeface="Blackadder ITC" pitchFamily="82" charset="0"/>
              </a:rPr>
              <a:t>Mas, apareceu o Rei do Mar e salvou a menina ….</a:t>
            </a:r>
          </a:p>
          <a:p>
            <a:pPr eaLnBrk="1" hangingPunct="1"/>
            <a:endParaRPr lang="pt-PT" sz="2000" b="1" smtClean="0"/>
          </a:p>
        </p:txBody>
      </p:sp>
      <p:pic>
        <p:nvPicPr>
          <p:cNvPr id="13315" name="Imagem 4" descr="rei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75" y="0"/>
            <a:ext cx="2005013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SEREIA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857250" y="857250"/>
            <a:ext cx="3357563" cy="239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41" descr="vis (43)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50" y="0"/>
            <a:ext cx="1471613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39" descr="LeãoMarinho)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781925" y="5929313"/>
            <a:ext cx="1362075" cy="92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~PP2645.WAV">
            <a:hlinkClick r:id="" action="ppaction://media"/>
          </p:cNvPr>
          <p:cNvPicPr>
            <a:picLocks noRot="1" noChangeAspect="1"/>
          </p:cNvPicPr>
          <p:nvPr>
            <a:wavAudioFile r:embed="rId2" name="~PP2542.WAV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126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214313" y="4643438"/>
            <a:ext cx="8299450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PT" sz="6000" b="1">
                <a:solidFill>
                  <a:schemeClr val="accent2"/>
                </a:solidFill>
                <a:latin typeface="Blackadder ITC" pitchFamily="82" charset="0"/>
              </a:rPr>
              <a:t> - Tenho tantas saudades da Menina do Mar…</a:t>
            </a:r>
          </a:p>
        </p:txBody>
      </p:sp>
      <p:pic>
        <p:nvPicPr>
          <p:cNvPr id="14339" name="Imagem 4" descr="menino-de-bone.gif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1625" y="642938"/>
            <a:ext cx="3171825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Imagem 5" descr="041214_skyjoe_marmitetotal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-2572943">
            <a:off x="4292600" y="1077913"/>
            <a:ext cx="1803400" cy="240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Imagem 6" descr="gaivotas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4813" y="214313"/>
            <a:ext cx="3838575" cy="340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7" descr="AniOstr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 flipV="1">
            <a:off x="7715250" y="3643313"/>
            <a:ext cx="90011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7" descr="AniOstr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flipH="1" flipV="1">
            <a:off x="357188" y="3714750"/>
            <a:ext cx="900112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~PP1645.WAV">
            <a:hlinkClick r:id="" action="ppaction://media"/>
          </p:cNvPr>
          <p:cNvPicPr>
            <a:picLocks noRot="1" noChangeAspect="1"/>
          </p:cNvPicPr>
          <p:nvPr>
            <a:wavAudioFile r:embed="rId2" name="~PP1721.WAV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264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2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6" descr="Polv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8" y="4714875"/>
            <a:ext cx="1789112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4" descr="Caranguejo (21)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86625" y="5072063"/>
            <a:ext cx="1612900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37" descr="EstrelaMar (32)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2875" y="428625"/>
            <a:ext cx="14478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38" descr="foca (5)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00438" y="357188"/>
            <a:ext cx="2151062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40" descr="vis (17)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143125" y="5572125"/>
            <a:ext cx="304800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44" descr="vis (8)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934200" y="457200"/>
            <a:ext cx="2043113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 Box 9"/>
          <p:cNvSpPr txBox="1">
            <a:spLocks noChangeArrowheads="1"/>
          </p:cNvSpPr>
          <p:nvPr/>
        </p:nvSpPr>
        <p:spPr bwMode="auto">
          <a:xfrm>
            <a:off x="647700" y="2143125"/>
            <a:ext cx="84963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6000" b="1">
                <a:solidFill>
                  <a:schemeClr val="accent2"/>
                </a:solidFill>
                <a:latin typeface="Blackadder ITC" pitchFamily="82" charset="0"/>
              </a:rPr>
              <a:t>O menino e a menina ficaram para sempre a viver no fundo do mar ….</a:t>
            </a:r>
          </a:p>
        </p:txBody>
      </p:sp>
      <p:pic>
        <p:nvPicPr>
          <p:cNvPr id="34" name="Picture 9" descr="SEREIA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flipH="1">
            <a:off x="3357563" y="4286250"/>
            <a:ext cx="2198687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Imagem 34" descr="menino-de-bone.gif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214938" y="4429125"/>
            <a:ext cx="1743075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~PP1645.WAV">
            <a:hlinkClick r:id="" action="ppaction://media"/>
          </p:cNvPr>
          <p:cNvPicPr>
            <a:picLocks noRot="1" noChangeAspect="1"/>
          </p:cNvPicPr>
          <p:nvPr>
            <a:wavAudioFile r:embed="rId2" name="~PP1704.WAV"/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Tm="811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 descr="SO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88" y="428625"/>
            <a:ext cx="2884487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CaixaDeTexto 12"/>
          <p:cNvSpPr txBox="1">
            <a:spLocks noChangeArrowheads="1"/>
          </p:cNvSpPr>
          <p:nvPr/>
        </p:nvSpPr>
        <p:spPr bwMode="auto">
          <a:xfrm>
            <a:off x="1714500" y="2357438"/>
            <a:ext cx="3714750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PT" sz="9600">
                <a:solidFill>
                  <a:srgbClr val="2F198B"/>
                </a:solidFill>
                <a:latin typeface="Blackadder ITC" pitchFamily="82" charset="0"/>
              </a:rPr>
              <a:t>FIM</a:t>
            </a:r>
          </a:p>
        </p:txBody>
      </p:sp>
      <p:grpSp>
        <p:nvGrpSpPr>
          <p:cNvPr id="16388" name="Group 17"/>
          <p:cNvGrpSpPr>
            <a:grpSpLocks/>
          </p:cNvGrpSpPr>
          <p:nvPr/>
        </p:nvGrpSpPr>
        <p:grpSpPr bwMode="auto">
          <a:xfrm>
            <a:off x="2714625" y="3786188"/>
            <a:ext cx="2133600" cy="2039937"/>
            <a:chOff x="1440" y="1680"/>
            <a:chExt cx="1344" cy="1285"/>
          </a:xfrm>
        </p:grpSpPr>
        <p:pic>
          <p:nvPicPr>
            <p:cNvPr id="16391" name="Picture 18" descr="ani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440" y="1680"/>
              <a:ext cx="644" cy="7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92" name="Picture 19" descr="pluie-0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680" y="1968"/>
              <a:ext cx="1104" cy="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6389" name="Imagem 7" descr="aguia GIF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86563" y="4643438"/>
            <a:ext cx="1757362" cy="119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~PP1661.WAV">
            <a:hlinkClick r:id="" action="ppaction://media"/>
          </p:cNvPr>
          <p:cNvPicPr>
            <a:picLocks noRot="1" noChangeAspect="1"/>
          </p:cNvPicPr>
          <p:nvPr>
            <a:wavAudioFile r:embed="rId1" name="~PP1383.WAV"/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639175" y="63531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535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28662" y="2500306"/>
            <a:ext cx="2500330" cy="1143000"/>
          </a:xfrm>
        </p:spPr>
        <p:txBody>
          <a:bodyPr/>
          <a:lstStyle/>
          <a:p>
            <a:pPr algn="l"/>
            <a:r>
              <a:rPr lang="pt-PT" sz="3200" b="1" dirty="0" smtClean="0">
                <a:solidFill>
                  <a:srgbClr val="1F0362"/>
                </a:solidFill>
                <a:latin typeface="Blackadder ITC" pitchFamily="82" charset="0"/>
                <a:cs typeface="AngsanaUPC" pitchFamily="18" charset="-34"/>
              </a:rPr>
              <a:t>Ficha Técnica</a:t>
            </a:r>
            <a:endParaRPr lang="pt-PT" sz="3200" b="1" dirty="0">
              <a:solidFill>
                <a:srgbClr val="1F0362"/>
              </a:solidFill>
              <a:latin typeface="Blackadder ITC" pitchFamily="82" charset="0"/>
              <a:cs typeface="AngsanaUPC" pitchFamily="18" charset="-34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000100" y="3357562"/>
            <a:ext cx="5815026" cy="2095496"/>
          </a:xfrm>
        </p:spPr>
        <p:txBody>
          <a:bodyPr/>
          <a:lstStyle/>
          <a:p>
            <a:r>
              <a:rPr lang="pt-PT" sz="2400" b="1" dirty="0" smtClean="0">
                <a:solidFill>
                  <a:srgbClr val="1F0362"/>
                </a:solidFill>
                <a:latin typeface="AngsanaUPC" pitchFamily="18" charset="-34"/>
                <a:cs typeface="AngsanaUPC" pitchFamily="18" charset="-34"/>
              </a:rPr>
              <a:t>Texto de </a:t>
            </a:r>
            <a:r>
              <a:rPr lang="pt-PT" sz="2400" b="1" dirty="0" err="1" smtClean="0">
                <a:solidFill>
                  <a:srgbClr val="1F0362"/>
                </a:solidFill>
                <a:latin typeface="AngsanaUPC" pitchFamily="18" charset="-34"/>
                <a:cs typeface="AngsanaUPC" pitchFamily="18" charset="-34"/>
              </a:rPr>
              <a:t>Sophia</a:t>
            </a:r>
            <a:r>
              <a:rPr lang="pt-PT" sz="2400" b="1" dirty="0" smtClean="0">
                <a:solidFill>
                  <a:srgbClr val="1F0362"/>
                </a:solidFill>
                <a:latin typeface="AngsanaUPC" pitchFamily="18" charset="-34"/>
                <a:cs typeface="AngsanaUPC" pitchFamily="18" charset="-34"/>
              </a:rPr>
              <a:t> de Mello Breyner Andersen</a:t>
            </a:r>
          </a:p>
          <a:p>
            <a:r>
              <a:rPr lang="pt-PT" sz="2400" b="1" dirty="0" smtClean="0">
                <a:solidFill>
                  <a:srgbClr val="1F0362"/>
                </a:solidFill>
                <a:latin typeface="AngsanaUPC" pitchFamily="18" charset="-34"/>
                <a:cs typeface="AngsanaUPC" pitchFamily="18" charset="-34"/>
              </a:rPr>
              <a:t>Adaptação: Maria José Duarte Rodrigues.</a:t>
            </a:r>
          </a:p>
          <a:p>
            <a:r>
              <a:rPr lang="pt-PT" sz="2400" b="1" dirty="0" smtClean="0">
                <a:solidFill>
                  <a:srgbClr val="1F0362"/>
                </a:solidFill>
                <a:latin typeface="AngsanaUPC" pitchFamily="18" charset="-34"/>
                <a:cs typeface="AngsanaUPC" pitchFamily="18" charset="-34"/>
              </a:rPr>
              <a:t>Vozes: Maria José Duarte Rodrigues e Susana Gomes</a:t>
            </a:r>
          </a:p>
          <a:p>
            <a:endParaRPr lang="pt-PT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2|0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5"/>
</p:tagLst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253</Words>
  <Application>Microsoft Office PowerPoint</Application>
  <PresentationFormat>Apresentação no Ecrã (4:3)</PresentationFormat>
  <Paragraphs>44</Paragraphs>
  <Slides>16</Slides>
  <Notes>5</Notes>
  <HiddenSlides>0</HiddenSlides>
  <MMClips>17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16</vt:i4>
      </vt:variant>
    </vt:vector>
  </HeadingPairs>
  <TitlesOfParts>
    <vt:vector size="17" baseType="lpstr">
      <vt:lpstr>Blank Presentation</vt:lpstr>
      <vt:lpstr>Diapositivo 1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  <vt:lpstr>Diapositivo 10</vt:lpstr>
      <vt:lpstr>Diapositivo 11</vt:lpstr>
      <vt:lpstr>Diapositivo 12</vt:lpstr>
      <vt:lpstr>Diapositivo 13</vt:lpstr>
      <vt:lpstr>Diapositivo 14</vt:lpstr>
      <vt:lpstr>Diapositivo 15</vt:lpstr>
      <vt:lpstr>Ficha Técnica</vt:lpstr>
    </vt:vector>
  </TitlesOfParts>
  <Company>xxx xxx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xxx xxx</dc:creator>
  <cp:lastModifiedBy>António</cp:lastModifiedBy>
  <cp:revision>111</cp:revision>
  <dcterms:created xsi:type="dcterms:W3CDTF">2006-01-18T11:33:47Z</dcterms:created>
  <dcterms:modified xsi:type="dcterms:W3CDTF">2011-07-10T21:03:28Z</dcterms:modified>
</cp:coreProperties>
</file>