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6.xml" ContentType="application/vnd.openxmlformats-officedocument.presentationml.notes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pt-PT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pt-PT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2355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2355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pt-PT"/>
          </a:p>
        </p:txBody>
      </p:sp>
      <p:sp>
        <p:nvSpPr>
          <p:cNvPr id="235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2BE6C070-F9FC-468B-8983-9B047611247D}" type="slidenum">
              <a:rPr lang="pt-PT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E9E1E2-0359-4CDE-B17B-39BC4B3EFC24}" type="slidenum">
              <a:rPr lang="pt-PT"/>
              <a:pPr/>
              <a:t>1</a:t>
            </a:fld>
            <a:endParaRPr lang="pt-PT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18ECC-F595-46E2-9A63-E71469E240AB}" type="slidenum">
              <a:rPr lang="pt-PT"/>
              <a:pPr/>
              <a:t>2</a:t>
            </a:fld>
            <a:endParaRPr lang="pt-PT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A9B14-19D2-4182-A865-9587429FE9C7}" type="slidenum">
              <a:rPr lang="pt-PT"/>
              <a:pPr/>
              <a:t>3</a:t>
            </a:fld>
            <a:endParaRPr lang="pt-PT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0F7CB-91B2-4682-BADD-79A6C321BCD9}" type="slidenum">
              <a:rPr lang="pt-PT"/>
              <a:pPr/>
              <a:t>4</a:t>
            </a:fld>
            <a:endParaRPr lang="pt-PT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0178A-A0C1-4900-87F3-9A0D605FC00E}" type="slidenum">
              <a:rPr lang="pt-PT"/>
              <a:pPr/>
              <a:t>5</a:t>
            </a:fld>
            <a:endParaRPr lang="pt-PT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6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 algn="ctr">
              <a:defRPr sz="5800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270250"/>
            <a:ext cx="6400800" cy="22098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3000"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032B0FE-2FBF-4CF9-ACEA-8A0F6015E3BC}" type="slidenum">
              <a:rPr lang="pt-PT"/>
              <a:pPr/>
              <a:t>‹nº›</a:t>
            </a:fld>
            <a:endParaRPr lang="pt-PT"/>
          </a:p>
        </p:txBody>
      </p:sp>
      <p:grpSp>
        <p:nvGrpSpPr>
          <p:cNvPr id="15367" name="Group 7"/>
          <p:cNvGrpSpPr>
            <a:grpSpLocks/>
          </p:cNvGrpSpPr>
          <p:nvPr/>
        </p:nvGrpSpPr>
        <p:grpSpPr bwMode="auto">
          <a:xfrm>
            <a:off x="228600" y="2889250"/>
            <a:ext cx="8610600" cy="201613"/>
            <a:chOff x="144" y="1680"/>
            <a:chExt cx="5424" cy="144"/>
          </a:xfrm>
        </p:grpSpPr>
        <p:sp>
          <p:nvSpPr>
            <p:cNvPr id="15368" name="Rectangle 8"/>
            <p:cNvSpPr>
              <a:spLocks noChangeArrowheads="1"/>
            </p:cNvSpPr>
            <p:nvPr userDrawn="1"/>
          </p:nvSpPr>
          <p:spPr bwMode="auto">
            <a:xfrm>
              <a:off x="144" y="1680"/>
              <a:ext cx="1808" cy="144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5369" name="Rectangle 9"/>
            <p:cNvSpPr>
              <a:spLocks noChangeArrowheads="1"/>
            </p:cNvSpPr>
            <p:nvPr userDrawn="1"/>
          </p:nvSpPr>
          <p:spPr bwMode="auto">
            <a:xfrm>
              <a:off x="1952" y="1680"/>
              <a:ext cx="1808" cy="144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  <p:sp>
          <p:nvSpPr>
            <p:cNvPr id="15370" name="Rectangle 10"/>
            <p:cNvSpPr>
              <a:spLocks noChangeArrowheads="1"/>
            </p:cNvSpPr>
            <p:nvPr userDrawn="1"/>
          </p:nvSpPr>
          <p:spPr bwMode="auto">
            <a:xfrm>
              <a:off x="3760" y="1680"/>
              <a:ext cx="1808" cy="144"/>
            </a:xfrm>
            <a:prstGeom prst="rect">
              <a:avLst/>
            </a:prstGeom>
            <a:solidFill>
              <a:schemeClr val="tx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pt-PT"/>
            </a:p>
          </p:txBody>
        </p:sp>
      </p:grp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2" grpId="0"/>
      <p:bldP spid="15363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363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536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536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BA9CE0-7C82-46E5-B77B-C39FA10DBDE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C7CF7A-97D8-46E2-8A8B-1917B62CCFC4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207542D-E3AF-4232-8596-F70D2B58B3ED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546E1A-F04F-4528-9065-A1705D595A85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C09C7-2A89-4085-9027-A25C9F1788BF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6DF588B-9389-4475-8298-966E71598128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E8CEC8-45E0-49DF-9129-7C72C8D427C1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C71736-76FB-49C6-B16A-9C2528CCFD0A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974BDC0-6152-4376-8DAF-29D943DA13B4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C505662-27A2-43E7-A385-B3289B3E5F47}" type="slidenum">
              <a:rPr lang="pt-PT"/>
              <a:pPr/>
              <a:t>‹nº›</a:t>
            </a:fld>
            <a:endParaRPr lang="pt-PT"/>
          </a:p>
        </p:txBody>
      </p:sp>
    </p:spTree>
  </p:cSld>
  <p:clrMapOvr>
    <a:masterClrMapping/>
  </p:clrMapOvr>
  <p:transition spd="med" advTm="20000">
    <p:fade/>
    <p:sndAc>
      <p:stSnd>
        <p:snd r:embed="rId1" name="camera.wav" builtIn="1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pt-PT"/>
          </a:p>
        </p:txBody>
      </p:sp>
      <p:sp>
        <p:nvSpPr>
          <p:cNvPr id="1434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pt-PT"/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A660E97A-085A-463D-A802-D5D6D80FB576}" type="slidenum">
              <a:rPr lang="pt-PT"/>
              <a:pPr/>
              <a:t>‹nº›</a:t>
            </a:fld>
            <a:endParaRPr lang="pt-PT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400">
              <a:latin typeface="Times New Roman" pitchFamily="18" charset="0"/>
            </a:endParaRP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>
            <a:off x="457200" y="1447800"/>
            <a:ext cx="8077200" cy="0"/>
          </a:xfrm>
          <a:prstGeom prst="line">
            <a:avLst/>
          </a:prstGeom>
          <a:noFill/>
          <a:ln w="1905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pt-PT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400">
              <a:latin typeface="Times New Roman" pitchFamily="18" charset="0"/>
            </a:endParaRPr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chemeClr val="tx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pt-PT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ransition spd="med" advTm="20000">
    <p:fade/>
    <p:sndAc>
      <p:stSnd>
        <p:snd r:embed="rId13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  <p:bldP spid="1433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3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33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43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p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n"/>
        <a:defRPr sz="24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p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SzPct val="80000"/>
        <a:buFont typeface="Wingdings" pitchFamily="2" charset="2"/>
        <a:buChar char="§"/>
        <a:defRPr>
          <a:solidFill>
            <a:schemeClr val="tx1"/>
          </a:solidFill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765175"/>
            <a:ext cx="7772400" cy="1470025"/>
          </a:xfrm>
        </p:spPr>
        <p:txBody>
          <a:bodyPr/>
          <a:lstStyle/>
          <a:p>
            <a:r>
              <a:rPr lang="pt-PT" sz="4700" b="1">
                <a:latin typeface="Comic Sans MS" pitchFamily="66" charset="0"/>
              </a:rPr>
              <a:t>Como fazer uma Síntese?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420938"/>
            <a:ext cx="6400800" cy="3744912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pt-PT" sz="3400" dirty="0"/>
          </a:p>
          <a:p>
            <a:pPr>
              <a:lnSpc>
                <a:spcPct val="90000"/>
              </a:lnSpc>
            </a:pPr>
            <a:endParaRPr lang="pt-PT" sz="3400" dirty="0"/>
          </a:p>
          <a:p>
            <a:pPr>
              <a:lnSpc>
                <a:spcPct val="90000"/>
              </a:lnSpc>
            </a:pPr>
            <a:endParaRPr lang="pt-PT" sz="3400" dirty="0"/>
          </a:p>
          <a:p>
            <a:pPr>
              <a:lnSpc>
                <a:spcPct val="90000"/>
              </a:lnSpc>
            </a:pPr>
            <a:endParaRPr lang="pt-PT" sz="3400" dirty="0"/>
          </a:p>
          <a:p>
            <a:pPr>
              <a:lnSpc>
                <a:spcPct val="90000"/>
              </a:lnSpc>
            </a:pPr>
            <a:endParaRPr lang="pt-PT" sz="3400" dirty="0"/>
          </a:p>
          <a:p>
            <a:pPr>
              <a:lnSpc>
                <a:spcPct val="90000"/>
              </a:lnSpc>
            </a:pPr>
            <a:endParaRPr lang="pt-PT" sz="1400" dirty="0">
              <a:latin typeface="Comic Sans MS" pitchFamily="66" charset="0"/>
            </a:endParaRPr>
          </a:p>
          <a:p>
            <a:pPr algn="r">
              <a:lnSpc>
                <a:spcPct val="90000"/>
              </a:lnSpc>
            </a:pPr>
            <a:r>
              <a:rPr lang="pt-PT" sz="1800" b="1" dirty="0" err="1">
                <a:latin typeface="Comic Sans MS" pitchFamily="66" charset="0"/>
              </a:rPr>
              <a:t>In</a:t>
            </a:r>
            <a:r>
              <a:rPr lang="pt-PT" sz="1800" b="1" dirty="0">
                <a:latin typeface="Comic Sans MS" pitchFamily="66" charset="0"/>
              </a:rPr>
              <a:t> </a:t>
            </a:r>
            <a:r>
              <a:rPr lang="pt-PT" sz="1800" b="1" i="1" dirty="0">
                <a:latin typeface="Comic Sans MS" pitchFamily="66" charset="0"/>
              </a:rPr>
              <a:t>Fábrica do Texto </a:t>
            </a:r>
            <a:r>
              <a:rPr lang="pt-PT" sz="1800" b="1" dirty="0">
                <a:latin typeface="Comic Sans MS" pitchFamily="66" charset="0"/>
              </a:rPr>
              <a:t>(adaptado</a:t>
            </a:r>
            <a:r>
              <a:rPr lang="pt-PT" sz="1800" b="1" dirty="0" smtClean="0">
                <a:latin typeface="Comic Sans MS" pitchFamily="66" charset="0"/>
              </a:rPr>
              <a:t>)</a:t>
            </a:r>
            <a:endParaRPr lang="pt-PT" sz="1800" b="1" dirty="0">
              <a:latin typeface="Comic Sans MS" pitchFamily="66" charset="0"/>
            </a:endParaRPr>
          </a:p>
        </p:txBody>
      </p:sp>
      <p:pic>
        <p:nvPicPr>
          <p:cNvPr id="2054" name="Picture 6" descr="menina20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0875" y="3429000"/>
            <a:ext cx="2762250" cy="2105025"/>
          </a:xfrm>
          <a:prstGeom prst="rect">
            <a:avLst/>
          </a:prstGeom>
          <a:noFill/>
        </p:spPr>
      </p:pic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1692275" y="620713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pt-PT" sz="3600">
                <a:latin typeface="Comic Sans MS" pitchFamily="66" charset="0"/>
              </a:rPr>
              <a:t>Mediateca Escolar - Guia</a:t>
            </a:r>
            <a:r>
              <a:rPr lang="pt-PT" sz="3600">
                <a:latin typeface="Arial" charset="0"/>
              </a:rPr>
              <a:t> Prático</a:t>
            </a:r>
            <a:endParaRPr lang="pt-PT"/>
          </a:p>
        </p:txBody>
      </p:sp>
      <p:pic>
        <p:nvPicPr>
          <p:cNvPr id="2056" name="Picture 8" descr="símbolo_mediate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60350"/>
            <a:ext cx="1214438" cy="1223963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10000">
    <p:fade/>
    <p:sndAc>
      <p:stSnd>
        <p:snd r:embed="rId3" name="camera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333375"/>
            <a:ext cx="8229600" cy="1571625"/>
          </a:xfrm>
        </p:spPr>
        <p:txBody>
          <a:bodyPr/>
          <a:lstStyle/>
          <a:p>
            <a:r>
              <a:rPr lang="pt-PT" sz="3200">
                <a:latin typeface="Comic Sans MS" pitchFamily="66" charset="0"/>
              </a:rPr>
              <a:t/>
            </a:r>
            <a:br>
              <a:rPr lang="pt-PT" sz="3200">
                <a:latin typeface="Comic Sans MS" pitchFamily="66" charset="0"/>
              </a:rPr>
            </a:br>
            <a:r>
              <a:rPr lang="pt-PT" sz="3200" b="1">
                <a:latin typeface="Comic Sans MS" pitchFamily="66" charset="0"/>
              </a:rPr>
              <a:t>1º Passo – Leitura</a:t>
            </a:r>
            <a:r>
              <a:rPr lang="pt-PT" sz="3200">
                <a:latin typeface="Comic Sans MS" pitchFamily="66" charset="0"/>
              </a:rPr>
              <a:t> </a:t>
            </a:r>
            <a:br>
              <a:rPr lang="pt-PT" sz="3200">
                <a:latin typeface="Comic Sans MS" pitchFamily="66" charset="0"/>
              </a:rPr>
            </a:br>
            <a:endParaRPr lang="pt-PT" sz="3200">
              <a:latin typeface="Comic Sans MS" pitchFamily="66" charset="0"/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sz="3200">
              <a:latin typeface="Comic Sans MS" pitchFamily="66" charset="0"/>
            </a:endParaRPr>
          </a:p>
          <a:p>
            <a:r>
              <a:rPr lang="pt-PT" sz="3200">
                <a:latin typeface="Comic Sans MS" pitchFamily="66" charset="0"/>
              </a:rPr>
              <a:t>Leia várias vezes o texto –base</a:t>
            </a:r>
          </a:p>
          <a:p>
            <a:pPr>
              <a:buFont typeface="Wingdings" pitchFamily="2" charset="2"/>
              <a:buNone/>
            </a:pPr>
            <a:endParaRPr lang="pt-PT" sz="3200">
              <a:latin typeface="Comic Sans MS" pitchFamily="66" charset="0"/>
            </a:endParaRPr>
          </a:p>
          <a:p>
            <a:r>
              <a:rPr lang="pt-PT" sz="3200">
                <a:latin typeface="Comic Sans MS" pitchFamily="66" charset="0"/>
              </a:rPr>
              <a:t>Sublinhe as ideias ou factos essenciais</a:t>
            </a:r>
          </a:p>
          <a:p>
            <a:endParaRPr lang="pt-PT" sz="3200">
              <a:latin typeface="Comic Sans MS" pitchFamily="66" charset="0"/>
            </a:endParaRPr>
          </a:p>
          <a:p>
            <a:r>
              <a:rPr lang="pt-PT" sz="3200">
                <a:latin typeface="Comic Sans MS" pitchFamily="66" charset="0"/>
              </a:rPr>
              <a:t>Detecte o modo como as ideias ou factos se interligam</a:t>
            </a:r>
          </a:p>
        </p:txBody>
      </p:sp>
      <p:pic>
        <p:nvPicPr>
          <p:cNvPr id="16388" name="Picture 4" descr="pulapula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235825" y="1989138"/>
            <a:ext cx="1081088" cy="935037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20000">
    <p:fade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b="1">
                <a:latin typeface="Comic Sans MS" pitchFamily="66" charset="0"/>
              </a:rPr>
              <a:t>2º Passo – Elaboração da síntese</a:t>
            </a:r>
            <a:r>
              <a:rPr lang="pt-PT" sz="3600">
                <a:latin typeface="Comic Sans MS" pitchFamily="66" charset="0"/>
              </a:rPr>
              <a:t>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sz="3200">
              <a:latin typeface="Comic Sans MS" pitchFamily="66" charset="0"/>
            </a:endParaRPr>
          </a:p>
          <a:p>
            <a:r>
              <a:rPr lang="pt-PT" sz="3200">
                <a:latin typeface="Comic Sans MS" pitchFamily="66" charset="0"/>
              </a:rPr>
              <a:t>Introdução</a:t>
            </a:r>
          </a:p>
          <a:p>
            <a:endParaRPr lang="pt-PT" sz="3200">
              <a:latin typeface="Comic Sans MS" pitchFamily="66" charset="0"/>
            </a:endParaRPr>
          </a:p>
          <a:p>
            <a:r>
              <a:rPr lang="pt-PT" sz="3200">
                <a:latin typeface="Comic Sans MS" pitchFamily="66" charset="0"/>
              </a:rPr>
              <a:t>Referencie: </a:t>
            </a:r>
          </a:p>
          <a:p>
            <a:pPr lvl="1"/>
            <a:r>
              <a:rPr lang="pt-PT" sz="3200">
                <a:latin typeface="Comic Sans MS" pitchFamily="66" charset="0"/>
              </a:rPr>
              <a:t>O texto</a:t>
            </a:r>
          </a:p>
          <a:p>
            <a:pPr lvl="1"/>
            <a:r>
              <a:rPr lang="pt-PT" sz="3200">
                <a:latin typeface="Comic Sans MS" pitchFamily="66" charset="0"/>
              </a:rPr>
              <a:t>O tema  tratado</a:t>
            </a:r>
          </a:p>
          <a:p>
            <a:pPr lvl="1"/>
            <a:r>
              <a:rPr lang="pt-PT" sz="3200">
                <a:latin typeface="Comic Sans MS" pitchFamily="66" charset="0"/>
              </a:rPr>
              <a:t>O autor</a:t>
            </a:r>
          </a:p>
        </p:txBody>
      </p:sp>
      <p:pic>
        <p:nvPicPr>
          <p:cNvPr id="17413" name="Picture 5" descr="41flo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80063" y="2205038"/>
            <a:ext cx="1439862" cy="1557337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20000">
    <p:fade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sz="3600" b="1">
                <a:latin typeface="Comic Sans MS" pitchFamily="66" charset="0"/>
              </a:rPr>
              <a:t>2º Passo – continuação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pt-PT" sz="2400" b="1">
                <a:latin typeface="Comic Sans MS" pitchFamily="66" charset="0"/>
              </a:rPr>
              <a:t>Desenvolvimento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z="2400" b="1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Indique as ideias principais</a:t>
            </a:r>
          </a:p>
          <a:p>
            <a:pPr>
              <a:lnSpc>
                <a:spcPct val="90000"/>
              </a:lnSpc>
            </a:pPr>
            <a:endParaRPr lang="pt-PT" sz="24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Agregue ideias particulares tornando-as ideias gerais</a:t>
            </a:r>
          </a:p>
          <a:p>
            <a:pPr>
              <a:lnSpc>
                <a:spcPct val="90000"/>
              </a:lnSpc>
            </a:pPr>
            <a:endParaRPr lang="pt-PT" sz="24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Evidencie a posição do autor</a:t>
            </a:r>
          </a:p>
          <a:p>
            <a:pPr>
              <a:lnSpc>
                <a:spcPct val="90000"/>
              </a:lnSpc>
            </a:pPr>
            <a:endParaRPr lang="pt-PT" sz="2400">
              <a:latin typeface="Comic Sans MS" pitchFamily="66" charset="0"/>
            </a:endParaRPr>
          </a:p>
        </p:txBody>
      </p:sp>
      <p:sp>
        <p:nvSpPr>
          <p:cNvPr id="1843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4038600" cy="4708525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pt-PT" sz="24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Use uma linguagem clara e objectiva</a:t>
            </a:r>
          </a:p>
          <a:p>
            <a:pPr>
              <a:lnSpc>
                <a:spcPct val="90000"/>
              </a:lnSpc>
            </a:pPr>
            <a:endParaRPr lang="pt-PT" sz="24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Use a 3ª pessoa gramatical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pt-PT" sz="2400">
              <a:latin typeface="Comic Sans MS" pitchFamily="66" charset="0"/>
            </a:endParaRPr>
          </a:p>
          <a:p>
            <a:pPr>
              <a:lnSpc>
                <a:spcPct val="90000"/>
              </a:lnSpc>
            </a:pPr>
            <a:r>
              <a:rPr lang="pt-PT" sz="2400">
                <a:latin typeface="Comic Sans MS" pitchFamily="66" charset="0"/>
              </a:rPr>
              <a:t>Articule as ideias do texto, sem se preocupar com a ordem pela qual elas aparecem</a:t>
            </a:r>
          </a:p>
        </p:txBody>
      </p:sp>
      <p:pic>
        <p:nvPicPr>
          <p:cNvPr id="18438" name="Picture 6" descr="41flor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635375" y="2276475"/>
            <a:ext cx="1270000" cy="1485900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20000">
    <p:fade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t-PT" b="1">
                <a:latin typeface="Comic Sans MS" pitchFamily="66" charset="0"/>
              </a:rPr>
              <a:t>O que não deve fazer!!!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t-PT" sz="2400">
              <a:latin typeface="Comic Sans MS" pitchFamily="66" charset="0"/>
            </a:endParaRPr>
          </a:p>
          <a:p>
            <a:r>
              <a:rPr lang="pt-PT" sz="2400">
                <a:latin typeface="Comic Sans MS" pitchFamily="66" charset="0"/>
              </a:rPr>
              <a:t>Afastar-se do tema  do texto-base</a:t>
            </a:r>
          </a:p>
          <a:p>
            <a:pPr>
              <a:buFont typeface="Wingdings" pitchFamily="2" charset="2"/>
              <a:buNone/>
            </a:pPr>
            <a:endParaRPr lang="pt-PT" sz="2400">
              <a:latin typeface="Comic Sans MS" pitchFamily="66" charset="0"/>
            </a:endParaRPr>
          </a:p>
          <a:p>
            <a:r>
              <a:rPr lang="pt-PT" sz="2400">
                <a:latin typeface="Comic Sans MS" pitchFamily="66" charset="0"/>
              </a:rPr>
              <a:t>Fazer citações</a:t>
            </a:r>
          </a:p>
          <a:p>
            <a:endParaRPr lang="pt-PT" sz="2400">
              <a:latin typeface="Comic Sans MS" pitchFamily="66" charset="0"/>
            </a:endParaRPr>
          </a:p>
          <a:p>
            <a:r>
              <a:rPr lang="pt-PT" sz="2400">
                <a:latin typeface="Comic Sans MS" pitchFamily="66" charset="0"/>
              </a:rPr>
              <a:t>Usar  repetições</a:t>
            </a:r>
          </a:p>
          <a:p>
            <a:endParaRPr lang="pt-PT" sz="2400">
              <a:latin typeface="Comic Sans MS" pitchFamily="66" charset="0"/>
            </a:endParaRPr>
          </a:p>
          <a:p>
            <a:r>
              <a:rPr lang="pt-PT" sz="2400">
                <a:latin typeface="Comic Sans MS" pitchFamily="66" charset="0"/>
              </a:rPr>
              <a:t>Fazer transcrições do texto</a:t>
            </a:r>
          </a:p>
          <a:p>
            <a:endParaRPr lang="pt-PT" sz="2400">
              <a:latin typeface="Comic Sans MS" pitchFamily="66" charset="0"/>
            </a:endParaRPr>
          </a:p>
          <a:p>
            <a:r>
              <a:rPr lang="pt-PT" sz="2400">
                <a:latin typeface="Comic Sans MS" pitchFamily="66" charset="0"/>
              </a:rPr>
              <a:t>Exceder um terço do texto original</a:t>
            </a:r>
          </a:p>
        </p:txBody>
      </p:sp>
      <p:pic>
        <p:nvPicPr>
          <p:cNvPr id="21508" name="Picture 4" descr="bravocompc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2225" y="1546225"/>
            <a:ext cx="1871663" cy="1522413"/>
          </a:xfrm>
          <a:prstGeom prst="rect">
            <a:avLst/>
          </a:prstGeom>
          <a:noFill/>
        </p:spPr>
      </p:pic>
    </p:spTree>
  </p:cSld>
  <p:clrMapOvr>
    <a:masterClrMapping/>
  </p:clrMapOvr>
  <p:transition spd="med" advTm="20000">
    <p:fade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4294967295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2AA957AF-53C0-420B-9C2D-77DB1416566C}" type="slidenum">
              <a:rPr kumimoji="0" lang="en-US" smtClean="0"/>
              <a:pPr/>
              <a:t>6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4294967295"/>
          </p:nvPr>
        </p:nvSpPr>
        <p:spPr>
          <a:xfrm>
            <a:off x="1000100" y="6286520"/>
            <a:ext cx="7632848" cy="365125"/>
          </a:xfrm>
          <a:prstGeom prst="rect">
            <a:avLst/>
          </a:prstGeom>
        </p:spPr>
        <p:txBody>
          <a:bodyPr/>
          <a:lstStyle/>
          <a:p>
            <a:pPr algn="ctr"/>
            <a:r>
              <a:rPr kumimoji="0" lang="pt-PT" sz="1800" dirty="0" smtClean="0">
                <a:latin typeface="+mj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0"/>
            <a:ext cx="9144000" cy="3312343"/>
          </a:xfrm>
          <a:prstGeom prst="rect">
            <a:avLst/>
          </a:prstGeom>
        </p:spPr>
        <p:txBody>
          <a:bodyPr vert="horz" lIns="0" rIns="18288">
            <a:norm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j-lt"/>
              </a:rPr>
              <a:t>Equipa do </a:t>
            </a:r>
            <a:r>
              <a:rPr lang="pt-PT" sz="2000" b="1" dirty="0" err="1" smtClean="0">
                <a:latin typeface="+mj-lt"/>
              </a:rPr>
              <a:t>Projeto</a:t>
            </a:r>
            <a:r>
              <a:rPr lang="pt-PT" sz="2000" b="1" dirty="0" smtClean="0">
                <a:latin typeface="+mj-lt"/>
              </a:rPr>
              <a:t> : </a:t>
            </a:r>
            <a:r>
              <a:rPr lang="pt-PT" sz="2000" b="1" dirty="0" err="1" smtClean="0">
                <a:latin typeface="+mj-lt"/>
              </a:rPr>
              <a:t>Gina</a:t>
            </a:r>
            <a:r>
              <a:rPr lang="pt-PT" sz="2000" b="1" dirty="0" smtClean="0">
                <a:latin typeface="+mj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j-lt"/>
              </a:rPr>
              <a:t>ES com 3º Ciclo do EB de Matias </a:t>
            </a:r>
            <a:r>
              <a:rPr lang="pt-PT" b="1" dirty="0">
                <a:latin typeface="+mj-lt"/>
              </a:rPr>
              <a:t>A</a:t>
            </a:r>
            <a:r>
              <a:rPr lang="pt-PT" b="1" dirty="0" smtClean="0">
                <a:latin typeface="+mj-lt"/>
              </a:rPr>
              <a:t>ires</a:t>
            </a:r>
          </a:p>
        </p:txBody>
      </p:sp>
    </p:spTree>
  </p:cSld>
  <p:clrMapOvr>
    <a:masterClrMapping/>
  </p:clrMapOvr>
  <p:transition spd="med" advTm="20000">
    <p:fade/>
    <p:sndAc>
      <p:stSnd>
        <p:snd r:embed="rId3" name="camera.wav" builtIn="1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o de apresentação predefinido">
  <a:themeElements>
    <a:clrScheme name="Modelo de apresentação predefinido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Modelo de apresentação predefinido">
      <a:majorFont>
        <a:latin typeface="Garamond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elo de apresentação predefinido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elo de apresentação predefinido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elo de apresentação predefinido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105</TotalTime>
  <Words>179</Words>
  <Application>Microsoft Office PowerPoint</Application>
  <PresentationFormat>Apresentação no Ecrã (4:3)</PresentationFormat>
  <Paragraphs>66</Paragraphs>
  <Slides>6</Slides>
  <Notes>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7" baseType="lpstr">
      <vt:lpstr>Modelo de apresentação predefinido</vt:lpstr>
      <vt:lpstr>Como fazer uma Síntese?</vt:lpstr>
      <vt:lpstr> 1º Passo – Leitura  </vt:lpstr>
      <vt:lpstr>2º Passo – Elaboração da síntese </vt:lpstr>
      <vt:lpstr>2º Passo – continuação</vt:lpstr>
      <vt:lpstr>O que não deve fazer!!!</vt:lpstr>
      <vt:lpstr>Diapositivo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fazer uma Síntese?</dc:title>
  <dc:creator>ZE</dc:creator>
  <cp:lastModifiedBy>aa</cp:lastModifiedBy>
  <cp:revision>9</cp:revision>
  <dcterms:created xsi:type="dcterms:W3CDTF">2007-11-18T12:05:42Z</dcterms:created>
  <dcterms:modified xsi:type="dcterms:W3CDTF">2013-10-14T15:28:34Z</dcterms:modified>
</cp:coreProperties>
</file>