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comments/comment1.xml" ContentType="application/vnd.openxmlformats-officedocument.presentationml.comment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0"/>
  </p:notesMasterIdLst>
  <p:sldIdLst>
    <p:sldId id="256" r:id="rId3"/>
    <p:sldId id="261" r:id="rId4"/>
    <p:sldId id="260" r:id="rId5"/>
    <p:sldId id="263" r:id="rId6"/>
    <p:sldId id="262" r:id="rId7"/>
    <p:sldId id="277" r:id="rId8"/>
    <p:sldId id="264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05F2C04-C923-438B-8C0F-E0CD2BADF298}">
      <wppc:fontMiss xmlns:wppc="http://www.wps.cn/officeDocument/PresentationCustomData" type="true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Lígia Freitas" initials="LF" lastIdx="1" clrIdx="0"/>
  <p:cmAuthor id="2" name="Gina Rodrigues" initials="" lastIdx="2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CC"/>
    <a:srgbClr val="A5002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01" d="100"/>
          <a:sy n="101" d="100"/>
        </p:scale>
        <p:origin x="-1320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4" Type="http://schemas.openxmlformats.org/officeDocument/2006/relationships/commentAuthors" Target="commentAuthors.xml"/><Relationship Id="rId13" Type="http://schemas.openxmlformats.org/officeDocument/2006/relationships/tableStyles" Target="tableStyles.xml"/><Relationship Id="rId12" Type="http://schemas.openxmlformats.org/officeDocument/2006/relationships/viewProps" Target="viewProps.xml"/><Relationship Id="rId11" Type="http://schemas.openxmlformats.org/officeDocument/2006/relationships/presProps" Target="presProps.xml"/><Relationship Id="rId1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20-05-04T21:15:29.361" idx="1">
    <p:pos x="1038" y="3763"/>
    <p:text/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1110C8-DB78-7140-9C37-67F3162E7AE0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PT"/>
              <a:t>Click to edit Master text styles</a:t>
            </a:r>
            <a:endParaRPr lang="pt-PT"/>
          </a:p>
          <a:p>
            <a:pPr lvl="1"/>
            <a:r>
              <a:rPr lang="pt-PT"/>
              <a:t>Second level</a:t>
            </a:r>
            <a:endParaRPr lang="pt-PT"/>
          </a:p>
          <a:p>
            <a:pPr lvl="2"/>
            <a:r>
              <a:rPr lang="pt-PT"/>
              <a:t>Third level</a:t>
            </a:r>
            <a:endParaRPr lang="pt-PT"/>
          </a:p>
          <a:p>
            <a:pPr lvl="3"/>
            <a:r>
              <a:rPr lang="pt-PT"/>
              <a:t>Fourth level</a:t>
            </a:r>
            <a:endParaRPr lang="pt-PT"/>
          </a:p>
          <a:p>
            <a:pPr lvl="4"/>
            <a:r>
              <a:rPr lang="pt-PT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6838B0-D69D-2A46-AFBE-722D7D5E5A4F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3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1472184"/>
          </a:xfrm>
        </p:spPr>
        <p:txBody>
          <a:bodyPr anchor="b"/>
          <a:lstStyle>
            <a:lvl1pPr algn="l">
              <a:defRPr/>
            </a:lvl1pPr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22" name="Subtitle 21"/>
          <p:cNvSpPr>
            <a:spLocks noGrp="1"/>
          </p:cNvSpPr>
          <p:nvPr>
            <p:ph type="subTitle" idx="1"/>
          </p:nvPr>
        </p:nvSpPr>
        <p:spPr>
          <a:xfrm>
            <a:off x="1432560" y="1850064"/>
            <a:ext cx="7406640" cy="1752600"/>
          </a:xfrm>
        </p:spPr>
        <p:txBody>
          <a:bodyPr tIns="0"/>
          <a:lstStyle>
            <a:lvl1pPr marL="27305" indent="0" algn="l">
              <a:buNone/>
              <a:defRPr sz="26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PT"/>
              <a:t>Click to edit Master subtitle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</a:fld>
            <a:endParaRPr lang="en-US"/>
          </a:p>
        </p:txBody>
      </p:sp>
      <p:sp>
        <p:nvSpPr>
          <p:cNvPr id="20" name="Footer Placeholder 1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</a:fld>
            <a:endParaRPr lang="en-US"/>
          </a:p>
        </p:txBody>
      </p:sp>
      <p:sp>
        <p:nvSpPr>
          <p:cNvPr id="8" name="Oval 7"/>
          <p:cNvSpPr/>
          <p:nvPr/>
        </p:nvSpPr>
        <p:spPr>
          <a:xfrm>
            <a:off x="921433" y="1413802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1157176" y="1345016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PT"/>
              <a:t>Click to edit Master text styles</a:t>
            </a:r>
            <a:endParaRPr lang="pt-PT"/>
          </a:p>
          <a:p>
            <a:pPr lvl="1" eaLnBrk="1" latinLnBrk="0" hangingPunct="1"/>
            <a:r>
              <a:rPr lang="pt-PT"/>
              <a:t>Second level</a:t>
            </a:r>
            <a:endParaRPr lang="pt-PT"/>
          </a:p>
          <a:p>
            <a:pPr lvl="2" eaLnBrk="1" latinLnBrk="0" hangingPunct="1"/>
            <a:r>
              <a:rPr lang="pt-PT"/>
              <a:t>Third level</a:t>
            </a:r>
            <a:endParaRPr lang="pt-PT"/>
          </a:p>
          <a:p>
            <a:pPr lvl="3" eaLnBrk="1" latinLnBrk="0" hangingPunct="1"/>
            <a:r>
              <a:rPr lang="pt-PT"/>
              <a:t>Fourth level</a:t>
            </a:r>
            <a:endParaRPr lang="pt-PT"/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 showMasterSp="0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282890" y="-54"/>
            <a:ext cx="68580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78392" y="2600325"/>
            <a:ext cx="6400800" cy="2286000"/>
          </a:xfrm>
        </p:spPr>
        <p:txBody>
          <a:bodyPr anchor="t"/>
          <a:lstStyle>
            <a:lvl1pPr algn="l">
              <a:lnSpc>
                <a:spcPts val="4500"/>
              </a:lnSpc>
              <a:buNone/>
              <a:defRPr sz="4000" b="1" cap="all"/>
            </a:lvl1pPr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8392" y="1066800"/>
            <a:ext cx="6400800" cy="1509712"/>
          </a:xfrm>
        </p:spPr>
        <p:txBody>
          <a:bodyPr anchor="b"/>
          <a:lstStyle>
            <a:lvl1pPr marL="18415" indent="0">
              <a:lnSpc>
                <a:spcPts val="2300"/>
              </a:lnSpc>
              <a:spcBef>
                <a:spcPts val="0"/>
              </a:spcBef>
              <a:buNone/>
              <a:defRPr sz="2000">
                <a:solidFill>
                  <a:schemeClr val="tx2">
                    <a:shade val="30000"/>
                    <a:satMod val="150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PT"/>
              <a:t>Click to edit Master text styles</a:t>
            </a:r>
            <a:endParaRPr kumimoji="0" lang="pt-PT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2286000" y="0"/>
            <a:ext cx="76200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2172321" y="2814656"/>
            <a:ext cx="210312" cy="210312"/>
          </a:xfrm>
          <a:prstGeom prst="ellipse">
            <a:avLst/>
          </a:prstGeom>
          <a:gradFill rotWithShape="1">
            <a:gsLst>
              <a:gs pos="0">
                <a:schemeClr val="accent1">
                  <a:tint val="20000"/>
                  <a:satMod val="450000"/>
                  <a:alpha val="95000"/>
                </a:schemeClr>
              </a:gs>
              <a:gs pos="50000">
                <a:schemeClr val="accent1">
                  <a:tint val="38000"/>
                  <a:satMod val="250000"/>
                  <a:alpha val="90000"/>
                </a:schemeClr>
              </a:gs>
              <a:gs pos="95000">
                <a:schemeClr val="accent1">
                  <a:tint val="75000"/>
                  <a:satMod val="255000"/>
                  <a:alpha val="88000"/>
                </a:schemeClr>
              </a:gs>
              <a:gs pos="100000">
                <a:schemeClr val="accent1">
                  <a:tint val="100000"/>
                  <a:shade val="90000"/>
                  <a:satMod val="255000"/>
                  <a:alpha val="85000"/>
                </a:schemeClr>
              </a:gs>
            </a:gsLst>
            <a:path path="circle">
              <a:fillToRect l="25000" t="12500" r="75000" b="87500"/>
            </a:path>
          </a:gradFill>
          <a:ln w="2000" cap="rnd" cmpd="sng" algn="ctr">
            <a:solidFill>
              <a:schemeClr val="accent1">
                <a:shade val="90000"/>
                <a:satMod val="110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Oval 8"/>
          <p:cNvSpPr/>
          <p:nvPr/>
        </p:nvSpPr>
        <p:spPr>
          <a:xfrm>
            <a:off x="2408064" y="2745870"/>
            <a:ext cx="64008" cy="64008"/>
          </a:xfrm>
          <a:prstGeom prst="ellipse">
            <a:avLst/>
          </a:prstGeom>
          <a:noFill/>
          <a:ln w="12700" cap="rnd" cmpd="sng" algn="ctr">
            <a:solidFill>
              <a:schemeClr val="accent1">
                <a:shade val="75000"/>
                <a:alpha val="60000"/>
              </a:schemeClr>
            </a:solidFill>
            <a:prstDash val="solid"/>
          </a:ln>
          <a:effectLst/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43560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PT"/>
              <a:t>Click to edit Master text styles</a:t>
            </a:r>
            <a:endParaRPr lang="pt-PT"/>
          </a:p>
          <a:p>
            <a:pPr lvl="1" eaLnBrk="1" latinLnBrk="0" hangingPunct="1"/>
            <a:r>
              <a:rPr lang="pt-PT"/>
              <a:t>Second level</a:t>
            </a:r>
            <a:endParaRPr lang="pt-PT"/>
          </a:p>
          <a:p>
            <a:pPr lvl="2" eaLnBrk="1" latinLnBrk="0" hangingPunct="1"/>
            <a:r>
              <a:rPr lang="pt-PT"/>
              <a:t>Third level</a:t>
            </a:r>
            <a:endParaRPr lang="pt-PT"/>
          </a:p>
          <a:p>
            <a:pPr lvl="3" eaLnBrk="1" latinLnBrk="0" hangingPunct="1"/>
            <a:r>
              <a:rPr lang="pt-PT"/>
              <a:t>Fourth level</a:t>
            </a:r>
            <a:endParaRPr lang="pt-PT"/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76088" y="1524000"/>
            <a:ext cx="3657600" cy="466344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PT"/>
              <a:t>Click to edit Master text styles</a:t>
            </a:r>
            <a:endParaRPr lang="pt-PT"/>
          </a:p>
          <a:p>
            <a:pPr lvl="1" eaLnBrk="1" latinLnBrk="0" hangingPunct="1"/>
            <a:r>
              <a:rPr lang="pt-PT"/>
              <a:t>Second level</a:t>
            </a:r>
            <a:endParaRPr lang="pt-PT"/>
          </a:p>
          <a:p>
            <a:pPr lvl="2" eaLnBrk="1" latinLnBrk="0" hangingPunct="1"/>
            <a:r>
              <a:rPr lang="pt-PT"/>
              <a:t>Third level</a:t>
            </a:r>
            <a:endParaRPr lang="pt-PT"/>
          </a:p>
          <a:p>
            <a:pPr lvl="3" eaLnBrk="1" latinLnBrk="0" hangingPunct="1"/>
            <a:r>
              <a:rPr lang="pt-PT"/>
              <a:t>Fourth level</a:t>
            </a:r>
            <a:endParaRPr lang="pt-PT"/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 showMasterSp="0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60336"/>
            <a:ext cx="8229600" cy="1143000"/>
          </a:xfrm>
        </p:spPr>
        <p:txBody>
          <a:bodyPr anchor="ctr"/>
          <a:lstStyle>
            <a:lvl1pPr algn="ctr">
              <a:defRPr sz="4500" b="1" cap="none" baseline="0"/>
            </a:lvl1pPr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PT"/>
              <a:t>Click to edit Master text styles</a:t>
            </a:r>
            <a:endParaRPr kumimoji="0" lang="pt-PT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63440" y="328278"/>
            <a:ext cx="4023360" cy="640080"/>
          </a:xfrm>
          <a:solidFill>
            <a:schemeClr val="bg1"/>
          </a:solidFill>
          <a:ln w="10795">
            <a:solidFill>
              <a:schemeClr val="bg1"/>
            </a:solidFill>
            <a:miter lim="800000"/>
          </a:ln>
        </p:spPr>
        <p:txBody>
          <a:bodyPr anchor="ctr"/>
          <a:lstStyle>
            <a:lvl1pPr marL="64135" indent="0" algn="l">
              <a:lnSpc>
                <a:spcPct val="100000"/>
              </a:lnSpc>
              <a:spcBef>
                <a:spcPts val="100"/>
              </a:spcBef>
              <a:buNone/>
              <a:defRPr sz="19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PT"/>
              <a:t>Click to edit Master text styles</a:t>
            </a:r>
            <a:endParaRPr kumimoji="0" lang="pt-PT"/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pt-PT"/>
              <a:t>Click to edit Master text styles</a:t>
            </a:r>
            <a:endParaRPr lang="pt-PT"/>
          </a:p>
          <a:p>
            <a:pPr lvl="1" eaLnBrk="1" latinLnBrk="0" hangingPunct="1"/>
            <a:r>
              <a:rPr lang="pt-PT"/>
              <a:t>Second level</a:t>
            </a:r>
            <a:endParaRPr lang="pt-PT"/>
          </a:p>
          <a:p>
            <a:pPr lvl="2" eaLnBrk="1" latinLnBrk="0" hangingPunct="1"/>
            <a:r>
              <a:rPr lang="pt-PT"/>
              <a:t>Third level</a:t>
            </a:r>
            <a:endParaRPr lang="pt-PT"/>
          </a:p>
          <a:p>
            <a:pPr lvl="3" eaLnBrk="1" latinLnBrk="0" hangingPunct="1"/>
            <a:r>
              <a:rPr lang="pt-PT"/>
              <a:t>Fourth level</a:t>
            </a:r>
            <a:endParaRPr lang="pt-PT"/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63440" y="969336"/>
            <a:ext cx="4023360" cy="4114800"/>
          </a:xfrm>
          <a:ln w="10795">
            <a:solidFill>
              <a:schemeClr val="bg1"/>
            </a:solidFill>
            <a:prstDash val="dash"/>
            <a:miter lim="800000"/>
          </a:ln>
        </p:spPr>
        <p:txBody>
          <a:bodyPr/>
          <a:lstStyle>
            <a:lvl1pPr marL="393065" indent="-274320">
              <a:lnSpc>
                <a:spcPct val="100000"/>
              </a:lnSpc>
              <a:spcBef>
                <a:spcPts val="700"/>
              </a:spcBef>
              <a:defRPr sz="2400"/>
            </a:lvl1pPr>
            <a:lvl2pPr>
              <a:lnSpc>
                <a:spcPct val="100000"/>
              </a:lnSpc>
              <a:spcBef>
                <a:spcPts val="700"/>
              </a:spcBef>
              <a:defRPr sz="2000"/>
            </a:lvl2pPr>
            <a:lvl3pPr>
              <a:lnSpc>
                <a:spcPct val="100000"/>
              </a:lnSpc>
              <a:spcBef>
                <a:spcPts val="700"/>
              </a:spcBef>
              <a:defRPr sz="1800"/>
            </a:lvl3pPr>
            <a:lvl4pPr>
              <a:lnSpc>
                <a:spcPct val="100000"/>
              </a:lnSpc>
              <a:spcBef>
                <a:spcPts val="700"/>
              </a:spcBef>
              <a:defRPr sz="1600"/>
            </a:lvl4pPr>
            <a:lvl5pPr>
              <a:lnSpc>
                <a:spcPct val="100000"/>
              </a:lnSpc>
              <a:spcBef>
                <a:spcPts val="700"/>
              </a:spcBef>
              <a:defRPr sz="1600"/>
            </a:lvl5pPr>
          </a:lstStyle>
          <a:p>
            <a:pPr lvl="0" eaLnBrk="1" latinLnBrk="0" hangingPunct="1"/>
            <a:r>
              <a:rPr lang="pt-PT"/>
              <a:t>Click to edit Master text styles</a:t>
            </a:r>
            <a:endParaRPr lang="pt-PT"/>
          </a:p>
          <a:p>
            <a:pPr lvl="1" eaLnBrk="1" latinLnBrk="0" hangingPunct="1"/>
            <a:r>
              <a:rPr lang="pt-PT"/>
              <a:t>Second level</a:t>
            </a:r>
            <a:endParaRPr lang="pt-PT"/>
          </a:p>
          <a:p>
            <a:pPr lvl="2" eaLnBrk="1" latinLnBrk="0" hangingPunct="1"/>
            <a:r>
              <a:rPr lang="pt-PT"/>
              <a:t>Third level</a:t>
            </a:r>
            <a:endParaRPr lang="pt-PT"/>
          </a:p>
          <a:p>
            <a:pPr lvl="3" eaLnBrk="1" latinLnBrk="0" hangingPunct="1"/>
            <a:r>
              <a:rPr lang="pt-PT"/>
              <a:t>Fourth level</a:t>
            </a:r>
            <a:endParaRPr lang="pt-PT"/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35608" y="274320"/>
            <a:ext cx="7498080" cy="1143000"/>
          </a:xfrm>
        </p:spPr>
        <p:txBody>
          <a:bodyPr anchor="ctr"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 showMasterSp="0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014984" y="0"/>
            <a:ext cx="8129016" cy="6858000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</a:fld>
            <a:endParaRPr lang="en-US"/>
          </a:p>
        </p:txBody>
      </p:sp>
      <p:sp>
        <p:nvSpPr>
          <p:cNvPr id="6" name="Rectangle 5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 showMasterSp="0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3810000" cy="1162050"/>
          </a:xfrm>
          <a:ln>
            <a:noFill/>
          </a:ln>
        </p:spPr>
        <p:txBody>
          <a:bodyPr anchor="b"/>
          <a:lstStyle>
            <a:lvl1pPr algn="l">
              <a:lnSpc>
                <a:spcPts val="2000"/>
              </a:lnSpc>
              <a:buNone/>
              <a:defRPr sz="2200" b="1" cap="all" baseline="0"/>
            </a:lvl1pPr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06964"/>
            <a:ext cx="3810000" cy="698500"/>
          </a:xfrm>
        </p:spPr>
        <p:txBody>
          <a:bodyPr/>
          <a:lstStyle>
            <a:lvl1pPr marL="45720" indent="0">
              <a:lnSpc>
                <a:spcPct val="100000"/>
              </a:lnSpc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PT"/>
              <a:t>Click to edit Master text styles</a:t>
            </a:r>
            <a:endParaRPr kumimoji="0" lang="pt-PT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8153400" cy="3992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PT"/>
              <a:t>Click to edit Master text styles</a:t>
            </a:r>
            <a:endParaRPr lang="pt-PT"/>
          </a:p>
          <a:p>
            <a:pPr lvl="1" eaLnBrk="1" latinLnBrk="0" hangingPunct="1"/>
            <a:r>
              <a:rPr lang="pt-PT"/>
              <a:t>Second level</a:t>
            </a:r>
            <a:endParaRPr lang="pt-PT"/>
          </a:p>
          <a:p>
            <a:pPr lvl="2" eaLnBrk="1" latinLnBrk="0" hangingPunct="1"/>
            <a:r>
              <a:rPr lang="pt-PT"/>
              <a:t>Third level</a:t>
            </a:r>
            <a:endParaRPr lang="pt-PT"/>
          </a:p>
          <a:p>
            <a:pPr lvl="3" eaLnBrk="1" latinLnBrk="0" hangingPunct="1"/>
            <a:r>
              <a:rPr lang="pt-PT"/>
              <a:t>Fourth level</a:t>
            </a:r>
            <a:endParaRPr lang="pt-PT"/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 showMasterSp="0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86896" y="1066800"/>
            <a:ext cx="2743200" cy="1981200"/>
          </a:xfrm>
        </p:spPr>
        <p:txBody>
          <a:bodyPr anchor="b">
            <a:noAutofit/>
          </a:bodyPr>
          <a:lstStyle>
            <a:lvl1pPr algn="l">
              <a:buNone/>
              <a:defRPr sz="2100" b="1">
                <a:effectLst/>
              </a:defRPr>
            </a:lvl1pPr>
          </a:lstStyle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</a:fld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762000" y="1066800"/>
            <a:ext cx="4572000" cy="4572000"/>
          </a:xfrm>
          <a:prstGeom prst="rect">
            <a:avLst/>
          </a:prstGeom>
          <a:solidFill>
            <a:srgbClr val="FFFFFF"/>
          </a:solidFill>
          <a:ln w="88900" cap="sq">
            <a:solidFill>
              <a:srgbClr val="FFFFFF"/>
            </a:solidFill>
            <a:miter lim="800000"/>
          </a:ln>
          <a:effectLst>
            <a:outerShdw blurRad="55500" dist="18500" dir="5400000" algn="tl" rotWithShape="0">
              <a:srgbClr val="000000">
                <a:alpha val="3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635">
            <a:bevelT w="25400" h="19050"/>
            <a:contourClr>
              <a:srgbClr val="969696"/>
            </a:contourClr>
          </a:sp3d>
        </p:spPr>
        <p:txBody>
          <a:bodyPr lIns="91440" tIns="274320" rtlCol="0" anchor="t">
            <a:normAutofit/>
          </a:bodyPr>
          <a:lstStyle/>
          <a:p>
            <a:pPr marL="0" indent="-283210" algn="l" rtl="0" eaLnBrk="1" latinLnBrk="0" hangingPunct="1">
              <a:lnSpc>
                <a:spcPts val="3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/>
              <a:buNone/>
            </a:pPr>
            <a:endParaRPr kumimoji="0" lang="en-US" sz="3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838200" y="1143003"/>
            <a:ext cx="4419600" cy="3514531"/>
          </a:xfrm>
          <a:prstGeom prst="roundRect">
            <a:avLst>
              <a:gd name="adj" fmla="val 783"/>
            </a:avLst>
          </a:prstGeom>
          <a:solidFill>
            <a:schemeClr val="bg2"/>
          </a:solidFill>
          <a:ln w="127000">
            <a:noFill/>
            <a:miter lim="800000"/>
          </a:ln>
          <a:effectLst/>
        </p:spPr>
        <p:txBody>
          <a:bodyPr lIns="91440" tIns="274320" anchor="t"/>
          <a:lstStyle>
            <a:lvl1pPr indent="0">
              <a:buNone/>
              <a:defRPr sz="3200"/>
            </a:lvl1pPr>
          </a:lstStyle>
          <a:p>
            <a:pPr marL="0" algn="l" eaLnBrk="1" latinLnBrk="0" hangingPunct="1"/>
            <a:r>
              <a:rPr kumimoji="0" lang="pt-PT"/>
              <a:t>Drag picture to placeholder or click icon to add</a:t>
            </a:r>
            <a:endParaRPr kumimoji="0" lang="en-US" dirty="0"/>
          </a:p>
        </p:txBody>
      </p:sp>
      <p:sp>
        <p:nvSpPr>
          <p:cNvPr id="9" name="Process 8"/>
          <p:cNvSpPr/>
          <p:nvPr/>
        </p:nvSpPr>
        <p:spPr>
          <a:xfrm rot="19468671">
            <a:off x="396725" y="954341"/>
            <a:ext cx="685800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shade val="90000"/>
                <a:satMod val="200000"/>
                <a:alpha val="4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Process 9"/>
          <p:cNvSpPr/>
          <p:nvPr/>
        </p:nvSpPr>
        <p:spPr>
          <a:xfrm rot="2103354" flipH="1">
            <a:off x="5003667" y="936786"/>
            <a:ext cx="649224" cy="204310"/>
          </a:xfrm>
          <a:prstGeom prst="flowChartProcess">
            <a:avLst/>
          </a:prstGeom>
          <a:solidFill>
            <a:srgbClr val="FBFBFB">
              <a:alpha val="45098"/>
            </a:srgbClr>
          </a:solidFill>
          <a:ln w="6350" cap="rnd" cmpd="sng" algn="ctr">
            <a:solidFill>
              <a:srgbClr val="FFFFFF">
                <a:alpha val="100000"/>
              </a:srgbClr>
            </a:solidFill>
            <a:prstDash val="solid"/>
          </a:ln>
          <a:effectLst>
            <a:outerShdw blurRad="25400" dist="25400" dir="3300000" sx="96000" sy="96000" algn="tl" rotWithShape="0">
              <a:schemeClr val="bg2">
                <a:alpha val="20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8200" y="4800600"/>
            <a:ext cx="4419600" cy="762000"/>
          </a:xfrm>
        </p:spPr>
        <p:txBody>
          <a:bodyPr anchor="ctr"/>
          <a:lstStyle>
            <a:lvl1pPr marL="0" indent="0" algn="l">
              <a:lnSpc>
                <a:spcPts val="1600"/>
              </a:lnSpc>
              <a:spcBef>
                <a:spcPts val="0"/>
              </a:spcBef>
              <a:buNone/>
              <a:defRPr sz="1400">
                <a:solidFill>
                  <a:srgbClr val="777777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pt-PT"/>
              <a:t>Click to edit Master text styles</a:t>
            </a:r>
            <a:endParaRPr kumimoji="0" lang="pt-P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PT"/>
              <a:t>Click to edit Master text styles</a:t>
            </a:r>
            <a:endParaRPr lang="pt-PT"/>
          </a:p>
          <a:p>
            <a:pPr lvl="1" eaLnBrk="1" latinLnBrk="0" hangingPunct="1"/>
            <a:r>
              <a:rPr lang="pt-PT"/>
              <a:t>Second level</a:t>
            </a:r>
            <a:endParaRPr lang="pt-PT"/>
          </a:p>
          <a:p>
            <a:pPr lvl="2" eaLnBrk="1" latinLnBrk="0" hangingPunct="1"/>
            <a:r>
              <a:rPr lang="pt-PT"/>
              <a:t>Third level</a:t>
            </a:r>
            <a:endParaRPr lang="pt-PT"/>
          </a:p>
          <a:p>
            <a:pPr lvl="3" eaLnBrk="1" latinLnBrk="0" hangingPunct="1"/>
            <a:r>
              <a:rPr lang="pt-PT"/>
              <a:t>Fourth level</a:t>
            </a:r>
            <a:endParaRPr lang="pt-PT"/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9"/>
            <a:ext cx="1828800" cy="5851525"/>
          </a:xfrm>
        </p:spPr>
        <p:txBody>
          <a:bodyPr vert="eaVert"/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pt-PT"/>
              <a:t>Click to edit Master text styles</a:t>
            </a:r>
            <a:endParaRPr lang="pt-PT"/>
          </a:p>
          <a:p>
            <a:pPr lvl="1" eaLnBrk="1" latinLnBrk="0" hangingPunct="1"/>
            <a:r>
              <a:rPr lang="pt-PT"/>
              <a:t>Second level</a:t>
            </a:r>
            <a:endParaRPr lang="pt-PT"/>
          </a:p>
          <a:p>
            <a:pPr lvl="2" eaLnBrk="1" latinLnBrk="0" hangingPunct="1"/>
            <a:r>
              <a:rPr lang="pt-PT"/>
              <a:t>Third level</a:t>
            </a:r>
            <a:endParaRPr lang="pt-PT"/>
          </a:p>
          <a:p>
            <a:pPr lvl="3" eaLnBrk="1" latinLnBrk="0" hangingPunct="1"/>
            <a:r>
              <a:rPr lang="pt-PT"/>
              <a:t>Fourth level</a:t>
            </a:r>
            <a:endParaRPr lang="pt-PT"/>
          </a:p>
          <a:p>
            <a:pPr lvl="4" eaLnBrk="1" latinLnBrk="0" hangingPunct="1"/>
            <a:r>
              <a:rPr lang="pt-PT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A2BF752-F53B-F84E-BB63-AD23BD5D198B}" type="datetimeFigureOut">
              <a:rPr lang="en-US" smtClean="0"/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993D06-C6BC-7640-9E6B-F1D8BF62543F}" type="slidenum">
              <a:rPr lang="en-US" smtClean="0"/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e 6"/>
          <p:cNvSpPr/>
          <p:nvPr/>
        </p:nvSpPr>
        <p:spPr>
          <a:xfrm>
            <a:off x="-815927" y="-815922"/>
            <a:ext cx="1638887" cy="1638887"/>
          </a:xfrm>
          <a:prstGeom prst="pie">
            <a:avLst>
              <a:gd name="adj1" fmla="val 0"/>
              <a:gd name="adj2" fmla="val 5402120"/>
            </a:avLst>
          </a:prstGeom>
          <a:solidFill>
            <a:schemeClr val="bg2">
              <a:tint val="18000"/>
              <a:satMod val="220000"/>
              <a:alpha val="33000"/>
            </a:schemeClr>
          </a:solidFill>
          <a:ln w="3175" cap="rnd" cmpd="sng" algn="ctr">
            <a:solidFill>
              <a:schemeClr val="bg2">
                <a:shade val="70000"/>
                <a:satMod val="200000"/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Oval 7"/>
          <p:cNvSpPr/>
          <p:nvPr/>
        </p:nvSpPr>
        <p:spPr>
          <a:xfrm>
            <a:off x="168816" y="21102"/>
            <a:ext cx="1702191" cy="1702191"/>
          </a:xfrm>
          <a:prstGeom prst="ellipse">
            <a:avLst/>
          </a:prstGeom>
          <a:noFill/>
          <a:ln w="27305" cap="rnd" cmpd="sng" algn="ctr">
            <a:solidFill>
              <a:schemeClr val="bg2">
                <a:tint val="45000"/>
                <a:satMod val="325000"/>
                <a:alpha val="100000"/>
              </a:schemeClr>
            </a:solidFill>
            <a:prstDash val="solid"/>
          </a:ln>
          <a:effectLst>
            <a:outerShdw blurRad="25400" dist="25400" dir="5400000" algn="tl" rotWithShape="0">
              <a:schemeClr val="bg2">
                <a:shade val="50000"/>
                <a:satMod val="150000"/>
                <a:alpha val="8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Donut 10"/>
          <p:cNvSpPr/>
          <p:nvPr/>
        </p:nvSpPr>
        <p:spPr>
          <a:xfrm rot="2315675">
            <a:off x="182881" y="1055077"/>
            <a:ext cx="1125717" cy="1102624"/>
          </a:xfrm>
          <a:prstGeom prst="donut">
            <a:avLst>
              <a:gd name="adj" fmla="val 11833"/>
            </a:avLst>
          </a:prstGeom>
          <a:gradFill rotWithShape="1">
            <a:gsLst>
              <a:gs pos="0">
                <a:schemeClr val="bg2">
                  <a:tint val="10000"/>
                  <a:shade val="99000"/>
                  <a:satMod val="355000"/>
                  <a:alpha val="70000"/>
                </a:schemeClr>
              </a:gs>
              <a:gs pos="70000">
                <a:schemeClr val="bg2">
                  <a:tint val="6000"/>
                  <a:shade val="100000"/>
                  <a:satMod val="400000"/>
                  <a:alpha val="55000"/>
                </a:schemeClr>
              </a:gs>
              <a:gs pos="100000">
                <a:schemeClr val="bg2">
                  <a:tint val="100000"/>
                  <a:shade val="75000"/>
                  <a:satMod val="370000"/>
                  <a:alpha val="60000"/>
                </a:schemeClr>
              </a:gs>
            </a:gsLst>
            <a:path path="circle">
              <a:fillToRect l="-407500" t="-50000" r="507500" b="150000"/>
            </a:path>
          </a:gradFill>
          <a:ln w="7350" cap="rnd" cmpd="sng" algn="ctr">
            <a:solidFill>
              <a:schemeClr val="bg2">
                <a:shade val="60000"/>
                <a:satMod val="220000"/>
                <a:alpha val="100000"/>
              </a:schemeClr>
            </a:solidFill>
            <a:prstDash val="solid"/>
          </a:ln>
          <a:effectLst>
            <a:outerShdw blurRad="12700" dist="15000" dir="4500000" algn="tl" rotWithShape="0">
              <a:schemeClr val="bg2">
                <a:shade val="10000"/>
                <a:satMod val="200000"/>
                <a:alpha val="3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>
          <a:xfrm>
            <a:off x="1012873" y="-54"/>
            <a:ext cx="8131127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1435608" y="274638"/>
            <a:ext cx="7498080" cy="1143000"/>
          </a:xfrm>
          <a:prstGeom prst="rect">
            <a:avLst/>
          </a:prstGeom>
        </p:spPr>
        <p:txBody>
          <a:bodyPr anchor="ctr">
            <a:normAutofit/>
          </a:bodyPr>
          <a:lstStyle/>
          <a:p>
            <a:r>
              <a:rPr kumimoji="0" lang="pt-PT"/>
              <a:t>Click to edit Master title style</a:t>
            </a:r>
            <a:endParaRPr kumimoji="0" lang="en-US"/>
          </a:p>
        </p:txBody>
      </p:sp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1435608" y="1447800"/>
            <a:ext cx="7498080" cy="48006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pt-PT"/>
              <a:t>Click to edit Master text styles</a:t>
            </a:r>
            <a:endParaRPr kumimoji="0" lang="pt-PT"/>
          </a:p>
          <a:p>
            <a:pPr lvl="1" eaLnBrk="1" latinLnBrk="0" hangingPunct="1"/>
            <a:r>
              <a:rPr kumimoji="0" lang="pt-PT"/>
              <a:t>Second level</a:t>
            </a:r>
            <a:endParaRPr kumimoji="0" lang="pt-PT"/>
          </a:p>
          <a:p>
            <a:pPr lvl="2" eaLnBrk="1" latinLnBrk="0" hangingPunct="1"/>
            <a:r>
              <a:rPr kumimoji="0" lang="pt-PT"/>
              <a:t>Third level</a:t>
            </a:r>
            <a:endParaRPr kumimoji="0" lang="pt-PT"/>
          </a:p>
          <a:p>
            <a:pPr lvl="3" eaLnBrk="1" latinLnBrk="0" hangingPunct="1"/>
            <a:r>
              <a:rPr kumimoji="0" lang="pt-PT"/>
              <a:t>Fourth level</a:t>
            </a:r>
            <a:endParaRPr kumimoji="0" lang="pt-PT"/>
          </a:p>
          <a:p>
            <a:pPr lvl="4" eaLnBrk="1" latinLnBrk="0" hangingPunct="1"/>
            <a:r>
              <a:rPr kumimoji="0" lang="pt-PT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3581400" y="6305550"/>
            <a:ext cx="2133600" cy="476250"/>
          </a:xfrm>
          <a:prstGeom prst="rect">
            <a:avLst/>
          </a:prstGeom>
        </p:spPr>
        <p:txBody>
          <a:bodyPr anchor="b"/>
          <a:lstStyle>
            <a:lvl1pPr algn="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</a:defRPr>
            </a:lvl1pPr>
          </a:lstStyle>
          <a:p>
            <a:fld id="{5A2BF752-F53B-F84E-BB63-AD23BD5D198B}" type="datetimeFigureOut">
              <a:rPr lang="en-US" smtClean="0"/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5715000" y="6305550"/>
            <a:ext cx="2895600" cy="476250"/>
          </a:xfrm>
          <a:prstGeom prst="rect">
            <a:avLst/>
          </a:prstGeom>
        </p:spPr>
        <p:txBody>
          <a:bodyPr anchor="b"/>
          <a:lstStyle>
            <a:lvl1pPr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613648" y="6305550"/>
            <a:ext cx="457200" cy="476250"/>
          </a:xfrm>
          <a:prstGeom prst="rect">
            <a:avLst/>
          </a:prstGeom>
        </p:spPr>
        <p:txBody>
          <a:bodyPr anchor="b"/>
          <a:lstStyle>
            <a:lvl1pPr algn="ctr" eaLnBrk="1" latinLnBrk="0" hangingPunct="1">
              <a:defRPr kumimoji="0" sz="1200">
                <a:solidFill>
                  <a:schemeClr val="bg2">
                    <a:shade val="50000"/>
                    <a:satMod val="200000"/>
                  </a:schemeClr>
                </a:solidFill>
                <a:effectLst/>
              </a:defRPr>
            </a:lvl1pPr>
          </a:lstStyle>
          <a:p>
            <a:fld id="{18993D06-C6BC-7640-9E6B-F1D8BF62543F}" type="slidenum">
              <a:rPr lang="en-US" smtClean="0"/>
            </a:fld>
            <a:endParaRPr lang="en-US"/>
          </a:p>
        </p:txBody>
      </p:sp>
      <p:sp>
        <p:nvSpPr>
          <p:cNvPr id="15" name="Rectangle 14"/>
          <p:cNvSpPr/>
          <p:nvPr/>
        </p:nvSpPr>
        <p:spPr bwMode="invGray">
          <a:xfrm>
            <a:off x="1014984" y="-54"/>
            <a:ext cx="73152" cy="6858054"/>
          </a:xfrm>
          <a:prstGeom prst="rect">
            <a:avLst/>
          </a:prstGeom>
          <a:solidFill>
            <a:schemeClr val="bg1"/>
          </a:solidFill>
          <a:ln w="25400" cap="rnd" cmpd="sng" algn="ctr">
            <a:noFill/>
            <a:prstDash val="solid"/>
          </a:ln>
          <a:effectLst>
            <a:outerShdw blurRad="38550" dist="38000" dir="10800000" algn="tl" rotWithShape="0">
              <a:schemeClr val="bg2">
                <a:shade val="20000"/>
                <a:satMod val="110000"/>
                <a:alpha val="25000"/>
              </a:scheme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rtl="0" eaLnBrk="1" latinLnBrk="0" hangingPunct="1">
        <a:spcBef>
          <a:spcPct val="0"/>
        </a:spcBef>
        <a:buNone/>
        <a:defRPr kumimoji="0" sz="4300" kern="1200">
          <a:solidFill>
            <a:schemeClr val="tx2">
              <a:satMod val="130000"/>
            </a:schemeClr>
          </a:solidFill>
          <a:effectLst>
            <a:outerShdw blurRad="50000" dist="30000" dir="5400000" algn="tl" rotWithShape="0">
              <a:srgbClr val="000000">
                <a:alpha val="3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365760" indent="-283210" algn="l" rtl="0" eaLnBrk="1" latinLnBrk="0" hangingPunct="1">
        <a:lnSpc>
          <a:spcPct val="100000"/>
        </a:lnSpc>
        <a:spcBef>
          <a:spcPts val="600"/>
        </a:spcBef>
        <a:buClr>
          <a:schemeClr val="accent1"/>
        </a:buClr>
        <a:buSzPct val="80000"/>
        <a:buFont typeface="Wingdings 2" panose="05020102010507070707"/>
        <a:buChar char="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37490" algn="l" rtl="0" eaLnBrk="1" latinLnBrk="0" hangingPunct="1">
        <a:lnSpc>
          <a:spcPct val="100000"/>
        </a:lnSpc>
        <a:spcBef>
          <a:spcPts val="550"/>
        </a:spcBef>
        <a:buClr>
          <a:schemeClr val="accent1"/>
        </a:buClr>
        <a:buFont typeface="Verdana" panose="020B0604030504040204"/>
        <a:buChar char="◦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887095" indent="-228600" algn="l" rtl="0" eaLnBrk="1" latinLnBrk="0" hangingPunct="1">
        <a:lnSpc>
          <a:spcPct val="100000"/>
        </a:lnSpc>
        <a:spcBef>
          <a:spcPct val="20000"/>
        </a:spcBef>
        <a:buClr>
          <a:schemeClr val="accent2"/>
        </a:buClr>
        <a:buFont typeface="Wingdings 2" panose="05020102010507070707"/>
        <a:buChar char="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173990" algn="l" rtl="0" eaLnBrk="1" latinLnBrk="0" hangingPunct="1">
        <a:lnSpc>
          <a:spcPct val="100000"/>
        </a:lnSpc>
        <a:spcBef>
          <a:spcPct val="20000"/>
        </a:spcBef>
        <a:buClr>
          <a:schemeClr val="accent3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575" indent="-182880" algn="l" rtl="0" eaLnBrk="1" latinLnBrk="0" hangingPunct="1">
        <a:lnSpc>
          <a:spcPct val="100000"/>
        </a:lnSpc>
        <a:spcBef>
          <a:spcPct val="20000"/>
        </a:spcBef>
        <a:buClr>
          <a:schemeClr val="accent4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508760" indent="-182880" algn="l" rtl="0" eaLnBrk="1" latinLnBrk="0" hangingPunct="1">
        <a:lnSpc>
          <a:spcPct val="100000"/>
        </a:lnSpc>
        <a:spcBef>
          <a:spcPct val="20000"/>
        </a:spcBef>
        <a:buClr>
          <a:schemeClr val="accent5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71894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2130425" indent="-182880" algn="l" rtl="0" eaLnBrk="1" latinLnBrk="0" hangingPunct="1">
        <a:lnSpc>
          <a:spcPct val="100000"/>
        </a:lnSpc>
        <a:spcBef>
          <a:spcPct val="20000"/>
        </a:spcBef>
        <a:buClr>
          <a:schemeClr val="accent6"/>
        </a:buClr>
        <a:buFont typeface="Wingdings 2" panose="05020102010507070707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4.jpeg"/><Relationship Id="rId1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comments" Target="../comments/comment1.xml"/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1" Type="http://schemas.openxmlformats.org/officeDocument/2006/relationships/image" Target="../media/image2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6.png"/><Relationship Id="rId1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675201" y="2839456"/>
            <a:ext cx="638238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  <a:endParaRPr lang="pt-PT" sz="2800" b="1" dirty="0"/>
          </a:p>
          <a:p>
            <a:pPr algn="ctr"/>
            <a:r>
              <a:rPr lang="pt-PT" sz="2800" b="1" dirty="0"/>
              <a:t>    Como fazer um Trabalho de Grupo</a:t>
            </a:r>
            <a:endParaRPr lang="pt-PT" sz="2800" b="1" dirty="0"/>
          </a:p>
        </p:txBody>
      </p:sp>
      <p:sp>
        <p:nvSpPr>
          <p:cNvPr id="7" name="Title 6"/>
          <p:cNvSpPr>
            <a:spLocks noGrp="1"/>
          </p:cNvSpPr>
          <p:nvPr>
            <p:ph type="ctrTitle"/>
          </p:nvPr>
        </p:nvSpPr>
        <p:spPr>
          <a:xfrm>
            <a:off x="1161635" y="348616"/>
            <a:ext cx="7677565" cy="685855"/>
          </a:xfrm>
        </p:spPr>
        <p:txBody>
          <a:bodyPr>
            <a:noAutofit/>
          </a:bodyPr>
          <a:lstStyle/>
          <a:p>
            <a:r>
              <a:rPr lang="en-US" sz="3600" dirty="0"/>
              <a:t>Trabalho </a:t>
            </a:r>
            <a:r>
              <a:rPr lang="pt-PT" altLang="en-US" sz="3600" dirty="0"/>
              <a:t>de Grupo</a:t>
            </a:r>
            <a:endParaRPr lang="pt-PT" altLang="en-US" sz="3600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"/>
          <a:srcRect l="12201" r="15180"/>
          <a:stretch>
            <a:fillRect/>
          </a:stretch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1161634" y="1383087"/>
            <a:ext cx="7677565" cy="5677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0">
              <a:lnSpc>
                <a:spcPct val="150000"/>
              </a:lnSpc>
              <a:buFont typeface="Arial" panose="020B0604020202020204" pitchFamily="34" charset="0"/>
              <a:buNone/>
            </a:pPr>
            <a:r>
              <a:rPr lang="pt-PT" sz="2200" dirty="0"/>
              <a:t>Um trabalho de grupo pode trazer benefícios ao teu processo de aprendizagem e deve obedecer a determinadas regras.</a:t>
            </a:r>
            <a:endParaRPr lang="pt-PT" sz="2200" b="1" dirty="0">
              <a:ln>
                <a:solidFill>
                  <a:sysClr val="windowText" lastClr="000000"/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pt-PT" sz="2000" b="1" dirty="0">
                <a:ln>
                  <a:solidFill>
                    <a:sysClr val="windowText" lastClr="000000"/>
                  </a:solidFill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SELEÇÃO DO GRUPO</a:t>
            </a:r>
            <a:endParaRPr lang="pt-PT" sz="2000" b="1" dirty="0">
              <a:ln>
                <a:solidFill>
                  <a:sysClr val="windowText" lastClr="000000"/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Indicado pelo professor ou escolhido pelos alunos.  </a:t>
            </a:r>
            <a:endParaRPr lang="pt-PT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Qualquer que seja o caso, deve obedecer ao número de alunos estipulado pelo professor.</a:t>
            </a:r>
            <a:endParaRPr lang="pt-PT" sz="2400" dirty="0"/>
          </a:p>
          <a:p>
            <a:pPr marL="342900" indent="-3429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t-PT" sz="2400" dirty="0"/>
              <a:t>Deve também ter em conta as capacidades de cada elemento do grupo, </a:t>
            </a:r>
            <a:r>
              <a:rPr lang="pt-PT" sz="2400"/>
              <a:t>de modo a existir igualdade na </a:t>
            </a:r>
            <a:r>
              <a:rPr lang="pt-PT" sz="2400" dirty="0"/>
              <a:t>distribuição de tarefas entre todos.</a:t>
            </a:r>
            <a:endParaRPr lang="pt-PT" sz="2400" dirty="0"/>
          </a:p>
          <a:p>
            <a:pPr indent="0">
              <a:lnSpc>
                <a:spcPct val="150000"/>
              </a:lnSpc>
              <a:buNone/>
            </a:pPr>
            <a:endParaRPr lang="pt-PT" sz="2200" dirty="0"/>
          </a:p>
          <a:p>
            <a:pPr marL="285750" indent="-285750">
              <a:buFontTx/>
              <a:buChar char="•"/>
            </a:pPr>
            <a:endParaRPr lang="pt-PT" dirty="0"/>
          </a:p>
        </p:txBody>
      </p:sp>
      <p:pic>
        <p:nvPicPr>
          <p:cNvPr id="3" name="Imagem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43345" y="0"/>
            <a:ext cx="2161232" cy="1738859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603426" y="2638449"/>
            <a:ext cx="6238240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  <a:endParaRPr lang="pt-PT" sz="2800" b="1" dirty="0"/>
          </a:p>
          <a:p>
            <a:pPr algn="ctr"/>
            <a:r>
              <a:rPr lang="pt-PT" sz="2800" b="1" dirty="0"/>
              <a:t> Como Fazer um </a:t>
            </a:r>
            <a:r>
              <a:rPr lang="pt-PT" sz="2800" b="1" dirty="0">
                <a:sym typeface="+mn-ea"/>
              </a:rPr>
              <a:t>Trabalho de Grupo</a:t>
            </a:r>
            <a:endParaRPr lang="pt-PT" sz="28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"/>
          <a:srcRect l="12201" r="15180"/>
          <a:stretch>
            <a:fillRect/>
          </a:stretch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12" name="Título 11"/>
          <p:cNvSpPr>
            <a:spLocks noGrp="1"/>
          </p:cNvSpPr>
          <p:nvPr>
            <p:ph type="ctrTitle"/>
          </p:nvPr>
        </p:nvSpPr>
        <p:spPr>
          <a:xfrm>
            <a:off x="1026568" y="204493"/>
            <a:ext cx="7406640" cy="794345"/>
          </a:xfrm>
        </p:spPr>
        <p:txBody>
          <a:bodyPr>
            <a:normAutofit/>
          </a:bodyPr>
          <a:lstStyle/>
          <a:p>
            <a:r>
              <a:rPr lang="en-US" sz="3600" dirty="0"/>
              <a:t>Trabalho </a:t>
            </a:r>
            <a:r>
              <a:rPr lang="pt-PT" altLang="en-US" sz="3600" dirty="0"/>
              <a:t>de Grupo</a:t>
            </a:r>
            <a:endParaRPr lang="pt-PT" altLang="en-US" sz="3600" dirty="0"/>
          </a:p>
        </p:txBody>
      </p:sp>
      <p:sp>
        <p:nvSpPr>
          <p:cNvPr id="3" name="Caixa de Texto 2"/>
          <p:cNvSpPr txBox="1"/>
          <p:nvPr/>
        </p:nvSpPr>
        <p:spPr>
          <a:xfrm>
            <a:off x="1246213" y="781341"/>
            <a:ext cx="7444105" cy="45231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pt-PT" altLang="en-US" sz="2400" b="1" dirty="0">
              <a:ln>
                <a:solidFill>
                  <a:sysClr val="windowText" lastClr="000000"/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r>
              <a:rPr lang="pt-PT" alt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TEMA</a:t>
            </a:r>
            <a:endParaRPr lang="pt-PT" altLang="en-US" sz="2400" b="1" dirty="0">
              <a:ln>
                <a:solidFill>
                  <a:sysClr val="windowText" lastClr="000000"/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endParaRPr lang="pt-PT" altLang="en-US" sz="2400" b="1" dirty="0">
              <a:solidFill>
                <a:schemeClr val="bg2">
                  <a:lumMod val="75000"/>
                </a:schemeClr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altLang="en-US" sz="2400" dirty="0"/>
              <a:t>Depois de saberes o tema, deves procurar a informação em várias fontes: livros, enciclopédias, jornais ou revistas, Internet. Podes também entrevistar alguém </a:t>
            </a:r>
            <a:r>
              <a:rPr lang="pt-PT" altLang="en-US" sz="2400"/>
              <a:t>que saiba ou tenha informações </a:t>
            </a:r>
            <a:r>
              <a:rPr lang="pt-PT" altLang="en-US" sz="2400" dirty="0"/>
              <a:t>sobre o assunto a trabalhar.</a:t>
            </a:r>
            <a:endParaRPr lang="pt-PT" altLang="en-US" sz="2400" dirty="0"/>
          </a:p>
          <a:p>
            <a:endParaRPr lang="pt-PT" alt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altLang="en-US" sz="2400" dirty="0"/>
              <a:t>Se o tema </a:t>
            </a:r>
            <a:r>
              <a:rPr lang="pt-PT" altLang="en-US" sz="2400"/>
              <a:t>for </a:t>
            </a:r>
            <a:r>
              <a:rPr lang="pt-PT" altLang="en-US" sz="2400" dirty="0"/>
              <a:t>livre, tens </a:t>
            </a:r>
            <a:r>
              <a:rPr lang="pt-PT" altLang="en-US" sz="2400"/>
              <a:t>uma grande variedade de </a:t>
            </a:r>
            <a:r>
              <a:rPr lang="pt-PT" altLang="en-US" sz="2400" dirty="0"/>
              <a:t>escolha. Então, reúne-te com o teu grupo e escolham um tema de que todos gostem e que vos pareça que o professor vá valorizar dentro da área que leciona.</a:t>
            </a:r>
            <a:endParaRPr lang="pt-PT" altLang="en-US" sz="2400" dirty="0"/>
          </a:p>
        </p:txBody>
      </p:sp>
      <p:pic>
        <p:nvPicPr>
          <p:cNvPr id="7" name="Picture 4" descr="Constituído Grupo de Trabalho do Mercado Editorial do Brasil ...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9663" y="46006"/>
            <a:ext cx="2400300" cy="193357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612885" y="2729218"/>
            <a:ext cx="623760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  <a:endParaRPr lang="pt-PT" sz="2800" b="1" dirty="0"/>
          </a:p>
          <a:p>
            <a:pPr algn="ctr"/>
            <a:r>
              <a:rPr lang="pt-PT" sz="2800" b="1" dirty="0"/>
              <a:t>  Como fazer um </a:t>
            </a:r>
            <a:r>
              <a:rPr lang="pt-PT" sz="2800" b="1" dirty="0">
                <a:sym typeface="+mn-ea"/>
              </a:rPr>
              <a:t>Trabalho de Grupo</a:t>
            </a:r>
            <a:endParaRPr lang="pt-PT" sz="28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"/>
          <a:srcRect l="12201" r="15180"/>
          <a:stretch>
            <a:fillRect/>
          </a:stretch>
        </p:blipFill>
        <p:spPr>
          <a:xfrm>
            <a:off x="39267" y="6073370"/>
            <a:ext cx="836377" cy="680565"/>
          </a:xfrm>
          <a:prstGeom prst="rect">
            <a:avLst/>
          </a:prstGeom>
        </p:spPr>
      </p:pic>
      <p:sp>
        <p:nvSpPr>
          <p:cNvPr id="8" name="Title 6"/>
          <p:cNvSpPr>
            <a:spLocks noGrp="1"/>
          </p:cNvSpPr>
          <p:nvPr>
            <p:ph type="ctrTitle"/>
          </p:nvPr>
        </p:nvSpPr>
        <p:spPr>
          <a:xfrm>
            <a:off x="1056800" y="434462"/>
            <a:ext cx="7910925" cy="635269"/>
          </a:xfrm>
          <a:prstGeom prst="rightArrow">
            <a:avLst/>
          </a:prstGeom>
        </p:spPr>
        <p:txBody>
          <a:bodyPr>
            <a:noAutofit/>
          </a:bodyPr>
          <a:lstStyle/>
          <a:p>
            <a:r>
              <a:rPr lang="en-US" sz="3600" dirty="0"/>
              <a:t>Trabalho </a:t>
            </a:r>
            <a:r>
              <a:rPr lang="pt-PT" altLang="en-US" sz="3600" dirty="0"/>
              <a:t>de grupo</a:t>
            </a:r>
            <a:endParaRPr lang="pt-PT" altLang="en-US" sz="3600" dirty="0"/>
          </a:p>
        </p:txBody>
      </p:sp>
      <p:sp>
        <p:nvSpPr>
          <p:cNvPr id="3" name="Caixa de Texto 2"/>
          <p:cNvSpPr txBox="1"/>
          <p:nvPr/>
        </p:nvSpPr>
        <p:spPr>
          <a:xfrm>
            <a:off x="1209978" y="1506577"/>
            <a:ext cx="7604967" cy="40614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t-PT" alt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ORGANIZAÇÃO DE TAREFAS</a:t>
            </a:r>
            <a:endParaRPr lang="pt-PT" altLang="en-US" sz="2400" b="1" dirty="0">
              <a:ln>
                <a:solidFill>
                  <a:sysClr val="windowText" lastClr="000000"/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marL="342900" indent="-342900">
              <a:buFont typeface="Wingdings" panose="05000000000000000000" pitchFamily="2" charset="2"/>
              <a:buChar char="Ø"/>
            </a:pPr>
            <a:endParaRPr lang="pt-PT" altLang="en-US" sz="800" dirty="0">
              <a:ln>
                <a:solidFill>
                  <a:sysClr val="windowText" lastClr="000000"/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algn="ctr"/>
            <a:endParaRPr lang="pt-PT" altLang="en-US" sz="800" dirty="0">
              <a:ln>
                <a:solidFill>
                  <a:sysClr val="windowText" lastClr="000000"/>
                </a:solidFill>
              </a:ln>
            </a:endParaRPr>
          </a:p>
          <a:p>
            <a:r>
              <a:rPr lang="pt-PT" altLang="en-US" sz="2400"/>
              <a:t>Devem organizar </a:t>
            </a:r>
            <a:r>
              <a:rPr lang="pt-PT" altLang="en-US" sz="2200" dirty="0"/>
              <a:t>as tarefas de acordo com o tipo de trabalho.</a:t>
            </a:r>
            <a:endParaRPr lang="pt-PT" altLang="en-US" sz="2200" dirty="0"/>
          </a:p>
          <a:p>
            <a:endParaRPr lang="pt-PT" altLang="en-US" sz="8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altLang="en-US" sz="2400"/>
              <a:t>Registar</a:t>
            </a:r>
            <a:r>
              <a:rPr lang="pt-PT" altLang="en-US" sz="2200" dirty="0"/>
              <a:t> as fontes de informação que </a:t>
            </a:r>
            <a:r>
              <a:rPr lang="pt-PT" altLang="en-US" sz="2400"/>
              <a:t>vão</a:t>
            </a:r>
            <a:r>
              <a:rPr lang="pt-PT" altLang="en-US" sz="2200" dirty="0"/>
              <a:t> usar.</a:t>
            </a:r>
            <a:endParaRPr lang="pt-PT" alt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altLang="en-US" sz="2200" dirty="0"/>
              <a:t>Dividir as tarefas a realizar por todos os elementos do grupo.</a:t>
            </a:r>
            <a:endParaRPr lang="pt-PT" altLang="en-US" sz="22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altLang="en-US" sz="2400"/>
              <a:t>Reunir</a:t>
            </a:r>
            <a:r>
              <a:rPr lang="pt-PT" altLang="en-US" sz="2200" dirty="0"/>
              <a:t> a informação recolhida, que pode</a:t>
            </a:r>
            <a:r>
              <a:rPr lang="pt-PT" altLang="en-US" sz="2200" dirty="0">
                <a:highlight>
                  <a:srgbClr val="FFFF00"/>
                </a:highlight>
              </a:rPr>
              <a:t> </a:t>
            </a:r>
            <a:r>
              <a:rPr lang="pt-PT" altLang="en-US" sz="2400"/>
              <a:t>ser </a:t>
            </a:r>
            <a:r>
              <a:rPr lang="pt-PT" altLang="en-US" sz="2200" dirty="0"/>
              <a:t>registada por escrito (num caderno ou folha), ou em suporte digital </a:t>
            </a:r>
            <a:r>
              <a:rPr lang="pt-PT" altLang="en-US" sz="2400"/>
              <a:t>ou ainda uma </a:t>
            </a:r>
            <a:r>
              <a:rPr lang="pt-PT" altLang="en-US" sz="2200" dirty="0"/>
              <a:t>gravação pelo telemóvel de uma entrevista ou de um vídeo. </a:t>
            </a:r>
            <a:endParaRPr lang="pt-PT" altLang="en-US" sz="2200" strike="sngStrike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altLang="en-US" sz="2200" dirty="0"/>
              <a:t> </a:t>
            </a:r>
            <a:r>
              <a:rPr lang="pt-PT" altLang="en-US" sz="2400"/>
              <a:t>Selecionar </a:t>
            </a:r>
            <a:r>
              <a:rPr lang="pt-PT" altLang="en-US" sz="2200" dirty="0"/>
              <a:t>o formato de apresentação: </a:t>
            </a:r>
            <a:r>
              <a:rPr lang="pt-PT" altLang="en-US" sz="2200" dirty="0" err="1"/>
              <a:t>powerpoint</a:t>
            </a:r>
            <a:r>
              <a:rPr lang="pt-PT" altLang="en-US" sz="2200" dirty="0"/>
              <a:t>, vídeo, áudio, apresentação oral, dramatização, etc. </a:t>
            </a:r>
            <a:endParaRPr lang="pt-PT" altLang="en-US" dirty="0"/>
          </a:p>
        </p:txBody>
      </p:sp>
      <p:pic>
        <p:nvPicPr>
          <p:cNvPr id="6" name="Imagem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8221" y="-8062"/>
            <a:ext cx="2402032" cy="1932599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552945" y="2667129"/>
            <a:ext cx="613854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  <a:endParaRPr lang="pt-PT" sz="2800" b="1" dirty="0"/>
          </a:p>
          <a:p>
            <a:pPr algn="ctr"/>
            <a:r>
              <a:rPr lang="pt-PT" sz="2800" b="1" dirty="0"/>
              <a:t> Como fazer um </a:t>
            </a:r>
            <a:r>
              <a:rPr lang="pt-PT" sz="2800" b="1" dirty="0">
                <a:sym typeface="+mn-ea"/>
              </a:rPr>
              <a:t>Trabalho de Grupo</a:t>
            </a:r>
            <a:endParaRPr lang="pt-PT" sz="28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"/>
          <a:srcRect l="12201" r="15180"/>
          <a:stretch>
            <a:fillRect/>
          </a:stretch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8" name="Title 6"/>
          <p:cNvSpPr>
            <a:spLocks noGrp="1"/>
          </p:cNvSpPr>
          <p:nvPr>
            <p:ph type="ctrTitle"/>
          </p:nvPr>
        </p:nvSpPr>
        <p:spPr>
          <a:xfrm>
            <a:off x="1193316" y="123825"/>
            <a:ext cx="7910925" cy="635269"/>
          </a:xfrm>
        </p:spPr>
        <p:txBody>
          <a:bodyPr>
            <a:noAutofit/>
          </a:bodyPr>
          <a:lstStyle/>
          <a:p>
            <a:r>
              <a:rPr lang="pt-PT" sz="3600" dirty="0"/>
              <a:t>Trabalho de Grupo</a:t>
            </a:r>
            <a:endParaRPr lang="en-US" sz="3600" dirty="0"/>
          </a:p>
        </p:txBody>
      </p:sp>
      <p:sp>
        <p:nvSpPr>
          <p:cNvPr id="11" name="Marcador de Posição de Conteúdo 2"/>
          <p:cNvSpPr txBox="1"/>
          <p:nvPr/>
        </p:nvSpPr>
        <p:spPr>
          <a:xfrm>
            <a:off x="992896" y="1158770"/>
            <a:ext cx="7773683" cy="567736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panose="05040102010807070707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alt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ORGANIZAÇÃO DO TRABALHO</a:t>
            </a:r>
            <a:endParaRPr lang="pt-PT" altLang="en-US" sz="800" b="1" dirty="0">
              <a:ln>
                <a:solidFill>
                  <a:sysClr val="windowText" lastClr="000000"/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marL="0" indent="0">
              <a:buClr>
                <a:srgbClr val="353535"/>
              </a:buClr>
              <a:buNone/>
            </a:pPr>
            <a:endParaRPr lang="pt-PT" sz="300" dirty="0">
              <a:ln>
                <a:solidFill>
                  <a:sysClr val="windowText" lastClr="000000"/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  <a:latin typeface="+mj-lt"/>
              <a:cs typeface="+mj-lt"/>
            </a:endParaRPr>
          </a:p>
          <a:p>
            <a:pPr>
              <a:buClr>
                <a:srgbClr val="353535"/>
              </a:buClr>
              <a:buFont typeface="Arial" panose="020B0604020202020204" pitchFamily="34" charset="0"/>
              <a:buChar char="•"/>
            </a:pPr>
            <a:r>
              <a:rPr lang="pt-PT" altLang="en-US" sz="2400">
                <a:solidFill>
                  <a:schemeClr val="tx1"/>
                </a:solidFill>
              </a:rPr>
              <a:t>Quando estão a elaborar o trabalho devem  eliminar   a informação que consideram pouco interessante  registar tudo o que acham importante e que querem apresentar.</a:t>
            </a:r>
            <a:endParaRPr lang="pt-PT" altLang="en-US" sz="2400">
              <a:solidFill>
                <a:schemeClr val="tx1"/>
              </a:solidFill>
            </a:endParaRPr>
          </a:p>
          <a:p>
            <a:pPr>
              <a:buClr>
                <a:srgbClr val="353535"/>
              </a:buClr>
              <a:buFont typeface="Arial" panose="020B0604020202020204" pitchFamily="34" charset="0"/>
              <a:buChar char="•"/>
            </a:pPr>
            <a:r>
              <a:rPr lang="pt-PT" altLang="en-US" sz="2400">
                <a:solidFill>
                  <a:schemeClr val="tx1"/>
                </a:solidFill>
              </a:rPr>
              <a:t>A informação do trabalho tem de ser compreensível  e ter uma estrutura: apresentação do tema, introdução, desenvolvimento e conclusão.</a:t>
            </a:r>
            <a:endParaRPr lang="pt-PT" altLang="en-US" sz="2400">
              <a:solidFill>
                <a:schemeClr val="tx1"/>
              </a:solidFill>
            </a:endParaRPr>
          </a:p>
          <a:p>
            <a:pPr>
              <a:buClr>
                <a:srgbClr val="353535"/>
              </a:buClr>
              <a:buFont typeface="Arial" panose="020B0604020202020204" pitchFamily="34" charset="0"/>
              <a:buChar char="•"/>
            </a:pPr>
            <a:r>
              <a:rPr lang="pt-PT" altLang="en-US" sz="2400">
                <a:solidFill>
                  <a:schemeClr val="tx1"/>
                </a:solidFill>
              </a:rPr>
              <a:t>Devem reunir-se várias vezes para elaborarem o trabalho, mas entre cada reunião devem deixar alguns dias para poderem refletir sobre como está a decorrer a realização do mesmo.</a:t>
            </a:r>
            <a:endParaRPr lang="pt-PT" altLang="en-US" sz="2400">
              <a:solidFill>
                <a:schemeClr val="tx1"/>
              </a:solidFill>
            </a:endParaRPr>
          </a:p>
          <a:p>
            <a:pPr>
              <a:buClr>
                <a:srgbClr val="353535"/>
              </a:buClr>
              <a:buFont typeface="Arial" panose="020B0604020202020204" pitchFamily="34" charset="0"/>
              <a:buChar char="•"/>
            </a:pPr>
            <a:r>
              <a:rPr lang="pt-PT" altLang="en-US" sz="2400">
                <a:solidFill>
                  <a:schemeClr val="tx1"/>
                </a:solidFill>
              </a:rPr>
              <a:t>Quando o trabalho estiver concluído, devem ler e rever tudo</a:t>
            </a:r>
            <a:r>
              <a:rPr lang="pt-PT" altLang="en-US" sz="2200" dirty="0">
                <a:solidFill>
                  <a:schemeClr val="tx1"/>
                </a:solidFill>
                <a:latin typeface="+mj-lt"/>
                <a:cs typeface="+mj-lt"/>
                <a:sym typeface="+mn-ea"/>
              </a:rPr>
              <a:t>.</a:t>
            </a:r>
            <a:endParaRPr lang="pt-PT" altLang="en-US" sz="2200" dirty="0">
              <a:solidFill>
                <a:schemeClr val="tx1"/>
              </a:solidFill>
              <a:latin typeface="+mj-lt"/>
              <a:cs typeface="+mj-lt"/>
            </a:endParaRPr>
          </a:p>
          <a:p>
            <a:pPr marL="0" indent="0" algn="just">
              <a:buClr>
                <a:srgbClr val="353535"/>
              </a:buClr>
              <a:buNone/>
            </a:pPr>
            <a:endParaRPr lang="pt-PT" sz="2400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algn="just">
              <a:buClr>
                <a:srgbClr val="353535"/>
              </a:buClr>
            </a:pPr>
            <a:endParaRPr lang="pt-PT" sz="2400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algn="just">
              <a:buClr>
                <a:srgbClr val="353535"/>
              </a:buClr>
            </a:pPr>
            <a:endParaRPr lang="pt-PT" sz="2400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0" indent="0" algn="just">
              <a:buClr>
                <a:srgbClr val="353535"/>
              </a:buClr>
              <a:buFont typeface="Wingdings 3" panose="05040102010807070707" charset="2"/>
              <a:buNone/>
            </a:pPr>
            <a:endParaRPr lang="pt-PT" sz="2400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0" indent="0">
              <a:buClr>
                <a:srgbClr val="353535"/>
              </a:buClr>
              <a:buFont typeface="Wingdings 3" panose="05040102010807070707" charset="2"/>
              <a:buNone/>
            </a:pPr>
            <a:r>
              <a:rPr lang="pt-PT" sz="2400" dirty="0">
                <a:solidFill>
                  <a:srgbClr val="002060"/>
                </a:solidFill>
                <a:latin typeface="Abadi" panose="020B0604020104020204" pitchFamily="34" charset="0"/>
              </a:rPr>
              <a:t>                                                              </a:t>
            </a:r>
            <a:endParaRPr lang="pt-PT" sz="2400" dirty="0">
              <a:solidFill>
                <a:srgbClr val="002060"/>
              </a:solidFill>
              <a:latin typeface="Abadi" panose="020B0604020104020204" pitchFamily="34" charset="0"/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37786" y="-8062"/>
            <a:ext cx="2208515" cy="17769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700987" y="2749778"/>
            <a:ext cx="633666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  <a:endParaRPr lang="pt-PT" sz="2800" b="1" dirty="0"/>
          </a:p>
          <a:p>
            <a:pPr algn="ctr"/>
            <a:r>
              <a:rPr lang="pt-PT" sz="2800" b="1" dirty="0"/>
              <a:t>   Como fazer um </a:t>
            </a:r>
            <a:r>
              <a:rPr lang="pt-PT" sz="2800" b="1" dirty="0">
                <a:sym typeface="+mn-ea"/>
              </a:rPr>
              <a:t>Trabalho de Grupo</a:t>
            </a:r>
            <a:endParaRPr lang="pt-PT" sz="28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"/>
          <a:srcRect l="12201" r="15180"/>
          <a:stretch>
            <a:fillRect/>
          </a:stretch>
        </p:blipFill>
        <p:spPr>
          <a:xfrm>
            <a:off x="39270" y="6073370"/>
            <a:ext cx="836377" cy="680565"/>
          </a:xfrm>
          <a:prstGeom prst="rect">
            <a:avLst/>
          </a:prstGeom>
        </p:spPr>
      </p:pic>
      <p:sp>
        <p:nvSpPr>
          <p:cNvPr id="8" name="Title 6"/>
          <p:cNvSpPr>
            <a:spLocks noGrp="1"/>
          </p:cNvSpPr>
          <p:nvPr>
            <p:ph type="ctrTitle"/>
          </p:nvPr>
        </p:nvSpPr>
        <p:spPr>
          <a:xfrm>
            <a:off x="1337664" y="197933"/>
            <a:ext cx="7910925" cy="635269"/>
          </a:xfrm>
        </p:spPr>
        <p:txBody>
          <a:bodyPr>
            <a:noAutofit/>
          </a:bodyPr>
          <a:lstStyle/>
          <a:p>
            <a:r>
              <a:rPr lang="pt-PT" sz="3600" dirty="0"/>
              <a:t>Trabalho de Grupo</a:t>
            </a:r>
            <a:endParaRPr lang="en-US" sz="3600" dirty="0"/>
          </a:p>
        </p:txBody>
      </p:sp>
      <p:sp>
        <p:nvSpPr>
          <p:cNvPr id="3" name="Caixa de Texto 2"/>
          <p:cNvSpPr txBox="1"/>
          <p:nvPr/>
        </p:nvSpPr>
        <p:spPr>
          <a:xfrm>
            <a:off x="1337872" y="1604336"/>
            <a:ext cx="7626454" cy="41541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anose="05000000000000000000" pitchFamily="2" charset="2"/>
              <a:buChar char="Ø"/>
            </a:pPr>
            <a:r>
              <a:rPr lang="pt-PT" alt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TREINO</a:t>
            </a:r>
            <a:endParaRPr lang="pt-PT" altLang="en-US" sz="2400" dirty="0">
              <a:ln>
                <a:solidFill>
                  <a:sysClr val="windowText" lastClr="000000"/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endParaRPr lang="pt-PT" alt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altLang="en-US" sz="2400"/>
              <a:t>Depois do trabalho estar terminado, devem treinar a sua apresentação à turma, (caso seja pedido pelo professor).</a:t>
            </a:r>
            <a:endParaRPr lang="pt-PT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altLang="en-US" sz="2400"/>
              <a:t>Nesse caso, têm de ler muito bem o trabalho, para o combinarem qual é parte do trabalho que cada um vai apresentar.</a:t>
            </a:r>
            <a:endParaRPr lang="pt-PT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altLang="en-US" sz="240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PT" altLang="en-US" sz="2400"/>
              <a:t>Depois, em conjunto, têm de treinar e ensaiar a apresentação, várias vezes, para que nada falhe.</a:t>
            </a:r>
            <a:endParaRPr lang="pt-PT" altLang="en-US" sz="2400" strike="sngStrike"/>
          </a:p>
        </p:txBody>
      </p:sp>
      <p:pic>
        <p:nvPicPr>
          <p:cNvPr id="2" name="Imagem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5320" y="0"/>
            <a:ext cx="2402032" cy="1932599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051271" y="70009"/>
            <a:ext cx="7498080" cy="1143000"/>
          </a:xfrm>
        </p:spPr>
        <p:txBody>
          <a:bodyPr>
            <a:normAutofit/>
          </a:bodyPr>
          <a:lstStyle/>
          <a:p>
            <a:r>
              <a:rPr lang="pt-PT" sz="3600" dirty="0"/>
              <a:t>Trabalho de Grupo</a:t>
            </a:r>
            <a:endParaRPr lang="pt-PT" sz="3600" dirty="0"/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1051271" y="1213009"/>
            <a:ext cx="7498080" cy="5754166"/>
          </a:xfrm>
        </p:spPr>
        <p:txBody>
          <a:bodyPr>
            <a:normAutofit fontScale="25000" lnSpcReduction="20000"/>
          </a:bodyPr>
          <a:lstStyle/>
          <a:p>
            <a:pPr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altLang="en-US" sz="9600" b="1" dirty="0">
                <a:ln>
                  <a:solidFill>
                    <a:sysClr val="windowText" lastClr="000000"/>
                  </a:solidFill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MUITO IMPORTANTE:</a:t>
            </a:r>
            <a:endParaRPr lang="pt-PT" altLang="en-US" sz="9600" b="1" dirty="0">
              <a:ln>
                <a:solidFill>
                  <a:sysClr val="windowText" lastClr="000000"/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marL="82550" indent="0">
              <a:buClr>
                <a:srgbClr val="353535"/>
              </a:buClr>
              <a:buNone/>
            </a:pPr>
            <a:endParaRPr lang="pt-PT" altLang="en-US" sz="800" dirty="0">
              <a:ln>
                <a:solidFill>
                  <a:sysClr val="windowText" lastClr="000000"/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>
              <a:lnSpc>
                <a:spcPct val="170000"/>
              </a:lnSpc>
              <a:buClr>
                <a:srgbClr val="353535"/>
              </a:buClr>
              <a:buFont typeface="Arial" panose="020B0604020202020204" pitchFamily="34" charset="0"/>
              <a:buChar char="•"/>
            </a:pPr>
            <a:r>
              <a:rPr lang="pt-PT" sz="8800" dirty="0">
                <a:solidFill>
                  <a:schemeClr val="tx1"/>
                </a:solidFill>
              </a:rPr>
              <a:t>Atenção às fontes (tudo o que consultaste), tens sempre de referir de onde tiraste a informação.</a:t>
            </a:r>
            <a:endParaRPr lang="pt-PT" sz="8800" dirty="0">
              <a:solidFill>
                <a:schemeClr val="tx1"/>
              </a:solidFill>
            </a:endParaRPr>
          </a:p>
          <a:p>
            <a:pPr>
              <a:lnSpc>
                <a:spcPct val="170000"/>
              </a:lnSpc>
              <a:buClr>
                <a:srgbClr val="353535"/>
              </a:buClr>
              <a:buFont typeface="Arial" panose="020B0604020202020204" pitchFamily="34" charset="0"/>
              <a:buChar char="•"/>
            </a:pPr>
            <a:r>
              <a:rPr lang="pt-PT" sz="8800" dirty="0">
                <a:solidFill>
                  <a:schemeClr val="tx1"/>
                </a:solidFill>
              </a:rPr>
              <a:t>Atenção ao plágio. Não copies textos de outros. Se o fizeres, coloca sempre a referência ao autor do texto. Os direitos de autor são para respeitar.</a:t>
            </a:r>
            <a:endParaRPr lang="pt-PT" sz="8800" dirty="0">
              <a:solidFill>
                <a:schemeClr val="tx1"/>
              </a:solidFill>
            </a:endParaRPr>
          </a:p>
          <a:p>
            <a:pPr>
              <a:lnSpc>
                <a:spcPct val="170000"/>
              </a:lnSpc>
              <a:buClr>
                <a:srgbClr val="353535"/>
              </a:buClr>
              <a:buFont typeface="Arial" panose="020B0604020202020204" pitchFamily="34" charset="0"/>
              <a:buChar char="•"/>
            </a:pPr>
            <a:r>
              <a:rPr lang="pt-PT" sz="8800" dirty="0">
                <a:solidFill>
                  <a:schemeClr val="tx1"/>
                </a:solidFill>
              </a:rPr>
              <a:t>Podes consultar os tutoriais: “Como fazer um powerpoint”, “Como fazer um trabalho escrito”, entre outros.</a:t>
            </a:r>
            <a:endParaRPr lang="pt-PT" sz="8800" dirty="0">
              <a:solidFill>
                <a:schemeClr val="tx1"/>
              </a:solidFill>
            </a:endParaRPr>
          </a:p>
          <a:p>
            <a:pPr>
              <a:lnSpc>
                <a:spcPct val="170000"/>
              </a:lnSpc>
              <a:buClr>
                <a:srgbClr val="353535"/>
              </a:buClr>
              <a:buFont typeface="Arial" panose="020B0604020202020204" pitchFamily="34" charset="0"/>
              <a:buChar char="•"/>
            </a:pPr>
            <a:r>
              <a:rPr lang="pt-PT" sz="8800" dirty="0">
                <a:solidFill>
                  <a:schemeClr val="tx1"/>
                </a:solidFill>
              </a:rPr>
              <a:t>Revê o trabalho para corrigir eventuais erros.</a:t>
            </a:r>
            <a:endParaRPr lang="pt-PT" sz="8800" dirty="0">
              <a:solidFill>
                <a:schemeClr val="tx1"/>
              </a:solidFill>
            </a:endParaRPr>
          </a:p>
          <a:p>
            <a:pPr>
              <a:lnSpc>
                <a:spcPct val="170000"/>
              </a:lnSpc>
              <a:buClr>
                <a:srgbClr val="353535"/>
              </a:buClr>
              <a:buFont typeface="Arial" panose="020B0604020202020204" pitchFamily="34" charset="0"/>
              <a:buChar char="•"/>
            </a:pPr>
            <a:r>
              <a:rPr lang="pt-PT" sz="8800" dirty="0">
                <a:solidFill>
                  <a:schemeClr val="tx1"/>
                </a:solidFill>
              </a:rPr>
              <a:t>Cumpre os prazos estabelecidos.</a:t>
            </a:r>
            <a:endParaRPr lang="pt-PT" sz="8800" dirty="0">
              <a:solidFill>
                <a:schemeClr val="tx1"/>
              </a:solidFill>
            </a:endParaRPr>
          </a:p>
          <a:p>
            <a:pPr>
              <a:buClr>
                <a:srgbClr val="353535"/>
              </a:buClr>
            </a:pPr>
            <a:endParaRPr lang="pt-PT" sz="2400" dirty="0">
              <a:solidFill>
                <a:schemeClr val="tx1"/>
              </a:solidFill>
            </a:endParaRPr>
          </a:p>
        </p:txBody>
      </p:sp>
      <p:sp>
        <p:nvSpPr>
          <p:cNvPr id="7" name="TextBox 4"/>
          <p:cNvSpPr txBox="1"/>
          <p:nvPr/>
        </p:nvSpPr>
        <p:spPr>
          <a:xfrm rot="16200000">
            <a:off x="-2552946" y="2556941"/>
            <a:ext cx="613854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  <a:endParaRPr lang="pt-PT" sz="2800" b="1" dirty="0"/>
          </a:p>
          <a:p>
            <a:pPr algn="ctr"/>
            <a:r>
              <a:rPr lang="pt-PT" sz="2800" b="1" dirty="0"/>
              <a:t> Como fazer um </a:t>
            </a:r>
            <a:r>
              <a:rPr lang="pt-PT" sz="2800" b="1" dirty="0">
                <a:sym typeface="+mn-ea"/>
              </a:rPr>
              <a:t>Trabalho de Grupo</a:t>
            </a:r>
            <a:endParaRPr lang="pt-PT" sz="2800" b="1" dirty="0"/>
          </a:p>
        </p:txBody>
      </p:sp>
      <p:pic>
        <p:nvPicPr>
          <p:cNvPr id="8" name="Picture 8"/>
          <p:cNvPicPr>
            <a:picLocks noChangeAspect="1"/>
          </p:cNvPicPr>
          <p:nvPr/>
        </p:nvPicPr>
        <p:blipFill rotWithShape="1">
          <a:blip r:embed="rId1"/>
          <a:srcRect l="12201" r="15180"/>
          <a:stretch>
            <a:fillRect/>
          </a:stretch>
        </p:blipFill>
        <p:spPr>
          <a:xfrm>
            <a:off x="98134" y="5960847"/>
            <a:ext cx="836377" cy="680565"/>
          </a:xfrm>
          <a:prstGeom prst="rect">
            <a:avLst/>
          </a:prstGeom>
        </p:spPr>
      </p:pic>
      <p:pic>
        <p:nvPicPr>
          <p:cNvPr id="5" name="Imagem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4079" y="0"/>
            <a:ext cx="2402032" cy="193259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 rot="16200000">
            <a:off x="-2602481" y="2742814"/>
            <a:ext cx="6237605" cy="95313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800" b="1" dirty="0" err="1"/>
              <a:t>Bibl</a:t>
            </a:r>
            <a:r>
              <a:rPr lang="pt-PT" sz="2800" b="1" dirty="0" err="1"/>
              <a:t>iotecas</a:t>
            </a:r>
            <a:r>
              <a:rPr lang="pt-PT" sz="2800" b="1" dirty="0"/>
              <a:t> Escolares</a:t>
            </a:r>
            <a:endParaRPr lang="pt-PT" sz="2800" b="1" dirty="0"/>
          </a:p>
          <a:p>
            <a:pPr algn="ctr"/>
            <a:r>
              <a:rPr lang="pt-PT" sz="2800" b="1" dirty="0"/>
              <a:t>  Como fazer um </a:t>
            </a:r>
            <a:r>
              <a:rPr lang="pt-PT" sz="2800" b="1" dirty="0">
                <a:sym typeface="+mn-ea"/>
              </a:rPr>
              <a:t>Trabalho de Grupo</a:t>
            </a:r>
            <a:endParaRPr lang="pt-PT" sz="2800" b="1" dirty="0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1"/>
          <a:srcRect l="12201" r="15180"/>
          <a:stretch>
            <a:fillRect/>
          </a:stretch>
        </p:blipFill>
        <p:spPr>
          <a:xfrm>
            <a:off x="39267" y="6073370"/>
            <a:ext cx="836377" cy="680565"/>
          </a:xfrm>
          <a:prstGeom prst="rect">
            <a:avLst/>
          </a:prstGeom>
        </p:spPr>
      </p:pic>
      <p:sp>
        <p:nvSpPr>
          <p:cNvPr id="8" name="Title 6"/>
          <p:cNvSpPr>
            <a:spLocks noGrp="1"/>
          </p:cNvSpPr>
          <p:nvPr>
            <p:ph type="ctrTitle"/>
          </p:nvPr>
        </p:nvSpPr>
        <p:spPr>
          <a:xfrm>
            <a:off x="1169332" y="407034"/>
            <a:ext cx="7910925" cy="635269"/>
          </a:xfrm>
        </p:spPr>
        <p:txBody>
          <a:bodyPr>
            <a:noAutofit/>
          </a:bodyPr>
          <a:lstStyle/>
          <a:p>
            <a:r>
              <a:rPr lang="pt-PT" sz="3600" dirty="0"/>
              <a:t>Trabalho de Grupo</a:t>
            </a:r>
            <a:endParaRPr lang="en-US" sz="3600" dirty="0"/>
          </a:p>
        </p:txBody>
      </p:sp>
      <p:sp>
        <p:nvSpPr>
          <p:cNvPr id="17" name="Marcador de Posição de Conteúdo 2"/>
          <p:cNvSpPr txBox="1"/>
          <p:nvPr/>
        </p:nvSpPr>
        <p:spPr>
          <a:xfrm>
            <a:off x="1169332" y="1424066"/>
            <a:ext cx="7498080" cy="4709265"/>
          </a:xfrm>
          <a:prstGeom prst="rect">
            <a:avLst/>
          </a:prstGeom>
        </p:spPr>
        <p:txBody>
          <a:bodyPr tIns="0">
            <a:normAutofit/>
          </a:bodyPr>
          <a:lstStyle>
            <a:lvl1pPr marL="27305" indent="0" algn="l" rtl="0" eaLnBrk="1" latinLnBrk="0" hangingPunct="1">
              <a:lnSpc>
                <a:spcPct val="100000"/>
              </a:lnSpc>
              <a:spcBef>
                <a:spcPts val="600"/>
              </a:spcBef>
              <a:buClr>
                <a:schemeClr val="accent1"/>
              </a:buClr>
              <a:buSzPct val="80000"/>
              <a:buFont typeface="Wingdings 2" panose="05020102010507070707"/>
              <a:buNone/>
              <a:defRPr kumimoji="0" sz="2600" kern="1200">
                <a:solidFill>
                  <a:schemeClr val="tx2">
                    <a:shade val="30000"/>
                    <a:satMod val="150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rtl="0" eaLnBrk="1" latinLnBrk="0" hangingPunct="1">
              <a:lnSpc>
                <a:spcPct val="100000"/>
              </a:lnSpc>
              <a:spcBef>
                <a:spcPts val="550"/>
              </a:spcBef>
              <a:buClr>
                <a:schemeClr val="accent1"/>
              </a:buClr>
              <a:buFont typeface="Verdana" panose="020B0604030504040204"/>
              <a:buNone/>
              <a:defRPr kumimoji="0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2"/>
              </a:buClr>
              <a:buFont typeface="Wingdings 2" panose="05020102010507070707"/>
              <a:buNone/>
              <a:defRPr kumimoji="0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3"/>
              </a:buClr>
              <a:buFont typeface="Wingdings 2" panose="05020102010507070707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4"/>
              </a:buClr>
              <a:buFont typeface="Wingdings 2" panose="05020102010507070707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5"/>
              </a:buClr>
              <a:buFont typeface="Wingdings 2" panose="05020102010507070707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 panose="05020102010507070707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 panose="05020102010507070707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rtl="0" eaLnBrk="1" latinLnBrk="0" hangingPunct="1">
              <a:lnSpc>
                <a:spcPct val="100000"/>
              </a:lnSpc>
              <a:spcBef>
                <a:spcPct val="20000"/>
              </a:spcBef>
              <a:buClr>
                <a:schemeClr val="accent6"/>
              </a:buClr>
              <a:buFont typeface="Wingdings 2" panose="05020102010507070707"/>
              <a:buNone/>
              <a:defRPr kumimoji="0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defTabSz="914400">
              <a:buClr>
                <a:srgbClr val="353535"/>
              </a:buClr>
            </a:pPr>
            <a:endParaRPr lang="pt-PT" b="1" dirty="0">
              <a:solidFill>
                <a:srgbClr val="002060"/>
              </a:solidFill>
              <a:latin typeface="Abadi" panose="020B0604020104020204" pitchFamily="34" charset="0"/>
            </a:endParaRPr>
          </a:p>
          <a:p>
            <a:pPr marL="484505" indent="-457200" defTabSz="914400">
              <a:lnSpc>
                <a:spcPct val="160000"/>
              </a:lnSpc>
              <a:buClr>
                <a:srgbClr val="353535"/>
              </a:buClr>
              <a:buFont typeface="Wingdings" panose="05000000000000000000" pitchFamily="2" charset="2"/>
              <a:buChar char="Ø"/>
            </a:pPr>
            <a:r>
              <a:rPr lang="pt-PT" altLang="en-US" sz="2500" b="1" dirty="0">
                <a:ln>
                  <a:solidFill>
                    <a:sysClr val="windowText" lastClr="000000"/>
                  </a:solidFill>
                </a:ln>
                <a:solidFill>
                  <a:schemeClr val="bg2"/>
                </a:solidFill>
                <a:effectLst>
                  <a:innerShdw blurRad="63500" dist="50800" dir="13500000">
                    <a:srgbClr val="000000">
                      <a:alpha val="50000"/>
                    </a:srgbClr>
                  </a:innerShdw>
                </a:effectLst>
              </a:rPr>
              <a:t>PARTILHA</a:t>
            </a:r>
            <a:endParaRPr lang="pt-PT" altLang="en-US" sz="2500" b="1" dirty="0">
              <a:ln>
                <a:solidFill>
                  <a:sysClr val="windowText" lastClr="000000"/>
                </a:solidFill>
              </a:ln>
              <a:solidFill>
                <a:schemeClr val="bg2"/>
              </a:solidFill>
              <a:effectLst>
                <a:innerShdw blurRad="63500" dist="50800" dir="13500000">
                  <a:srgbClr val="000000">
                    <a:alpha val="50000"/>
                  </a:srgbClr>
                </a:innerShdw>
              </a:effectLst>
            </a:endParaRPr>
          </a:p>
          <a:p>
            <a:pPr marL="484505" indent="-457200" defTabSz="914400">
              <a:lnSpc>
                <a:spcPct val="160000"/>
              </a:lnSpc>
              <a:buClr>
                <a:srgbClr val="353535"/>
              </a:buClr>
              <a:buFont typeface="Arial" panose="020B0604020202020204" pitchFamily="34" charset="0"/>
              <a:buChar char="•"/>
            </a:pPr>
            <a:r>
              <a:rPr lang="pt-PT" sz="2400">
                <a:solidFill>
                  <a:schemeClr val="tx1"/>
                </a:solidFill>
              </a:rPr>
              <a:t>É sempre bom partilhar. Se o teu trabalho está bem feito, pode sempre ajudar outros e servir de exemplo.</a:t>
            </a:r>
            <a:endParaRPr lang="pt-PT" sz="2400">
              <a:solidFill>
                <a:schemeClr val="tx1"/>
              </a:solidFill>
            </a:endParaRPr>
          </a:p>
          <a:p>
            <a:pPr marL="484505" indent="-457200" defTabSz="914400">
              <a:lnSpc>
                <a:spcPct val="160000"/>
              </a:lnSpc>
              <a:buClr>
                <a:srgbClr val="353535"/>
              </a:buClr>
              <a:buFont typeface="Arial" panose="020B0604020202020204" pitchFamily="34" charset="0"/>
              <a:buChar char="•"/>
            </a:pPr>
            <a:r>
              <a:rPr lang="pt-PT" sz="2400">
                <a:solidFill>
                  <a:schemeClr val="tx1"/>
                </a:solidFill>
              </a:rPr>
              <a:t>Então, se o teu professor permitir, partilha o trabalho com os colegas.</a:t>
            </a:r>
            <a:endParaRPr lang="pt-PT" sz="2400">
              <a:solidFill>
                <a:schemeClr val="tx1"/>
              </a:solidFill>
            </a:endParaRPr>
          </a:p>
          <a:p>
            <a:pPr marL="484505" indent="-457200" defTabSz="914400">
              <a:lnSpc>
                <a:spcPct val="160000"/>
              </a:lnSpc>
              <a:buClr>
                <a:srgbClr val="353535"/>
              </a:buClr>
              <a:buFont typeface="Arial" panose="020B0604020202020204" pitchFamily="34" charset="0"/>
              <a:buChar char="•"/>
            </a:pPr>
            <a:endParaRPr lang="pt-PT" sz="800" b="1" dirty="0">
              <a:solidFill>
                <a:srgbClr val="002060"/>
              </a:solidFill>
            </a:endParaRPr>
          </a:p>
          <a:p>
            <a:pPr defTabSz="914400">
              <a:lnSpc>
                <a:spcPct val="160000"/>
              </a:lnSpc>
              <a:buClr>
                <a:srgbClr val="353535"/>
              </a:buClr>
            </a:pPr>
            <a:r>
              <a:rPr lang="pt-PT" sz="2500" b="1" dirty="0">
                <a:solidFill>
                  <a:srgbClr val="002060"/>
                </a:solidFill>
              </a:rPr>
              <a:t>Bom trabalho!</a:t>
            </a:r>
            <a:endParaRPr lang="pt-PT" sz="2500" b="1" dirty="0">
              <a:solidFill>
                <a:srgbClr val="002060"/>
              </a:solidFill>
            </a:endParaRPr>
          </a:p>
          <a:p>
            <a:pPr defTabSz="914400">
              <a:lnSpc>
                <a:spcPct val="160000"/>
              </a:lnSpc>
              <a:buClr>
                <a:srgbClr val="353535"/>
              </a:buClr>
            </a:pPr>
            <a:endParaRPr lang="pt-PT" sz="2400" dirty="0">
              <a:solidFill>
                <a:srgbClr val="002060"/>
              </a:solidFill>
            </a:endParaRPr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65380" y="266885"/>
            <a:ext cx="2402032" cy="1932599"/>
          </a:xfrm>
          <a:prstGeom prst="rect">
            <a:avLst/>
          </a:prstGeom>
        </p:spPr>
      </p:pic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olstice">
  <a:themeElements>
    <a:clrScheme name="Expo">
      <a:dk1>
        <a:sysClr val="windowText" lastClr="000000"/>
      </a:dk1>
      <a:lt1>
        <a:sysClr val="window" lastClr="FFFFFF"/>
      </a:lt1>
      <a:dk2>
        <a:srgbClr val="263B86"/>
      </a:dk2>
      <a:lt2>
        <a:srgbClr val="76B6F2"/>
      </a:lt2>
      <a:accent1>
        <a:srgbClr val="FBC01E"/>
      </a:accent1>
      <a:accent2>
        <a:srgbClr val="EFE1A2"/>
      </a:accent2>
      <a:accent3>
        <a:srgbClr val="FA8716"/>
      </a:accent3>
      <a:accent4>
        <a:srgbClr val="BE0204"/>
      </a:accent4>
      <a:accent5>
        <a:srgbClr val="640F10"/>
      </a:accent5>
      <a:accent6>
        <a:srgbClr val="7E13E3"/>
      </a:accent6>
      <a:hlink>
        <a:srgbClr val="D2D200"/>
      </a:hlink>
      <a:folHlink>
        <a:srgbClr val="D0B9F8"/>
      </a:folHlink>
    </a:clrScheme>
    <a:fontScheme name="Solstice">
      <a:maj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ＭＳ ゴシック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Solstice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53000"/>
              </a:schemeClr>
            </a:gs>
            <a:gs pos="50000">
              <a:schemeClr val="phClr">
                <a:tint val="42000"/>
                <a:satMod val="255000"/>
              </a:schemeClr>
            </a:gs>
            <a:gs pos="97000">
              <a:schemeClr val="phClr">
                <a:tint val="53000"/>
                <a:satMod val="260000"/>
              </a:schemeClr>
            </a:gs>
            <a:gs pos="100000">
              <a:schemeClr val="phClr">
                <a:tint val="56000"/>
                <a:satMod val="275000"/>
              </a:schemeClr>
            </a:gs>
          </a:gsLst>
          <a:path path="circle">
            <a:fillToRect l="50000" t="50000" r="50000" b="50000"/>
          </a:path>
        </a:gradFill>
        <a:gradFill rotWithShape="1">
          <a:gsLst>
            <a:gs pos="0">
              <a:schemeClr val="phClr">
                <a:tint val="92000"/>
                <a:satMod val="170000"/>
              </a:schemeClr>
            </a:gs>
            <a:gs pos="15000">
              <a:schemeClr val="phClr">
                <a:tint val="92000"/>
                <a:shade val="99000"/>
                <a:satMod val="170000"/>
              </a:schemeClr>
            </a:gs>
            <a:gs pos="62000">
              <a:schemeClr val="phClr">
                <a:tint val="96000"/>
                <a:shade val="80000"/>
                <a:satMod val="170000"/>
              </a:schemeClr>
            </a:gs>
            <a:gs pos="97000">
              <a:schemeClr val="phClr">
                <a:tint val="98000"/>
                <a:shade val="63000"/>
                <a:satMod val="170000"/>
              </a:schemeClr>
            </a:gs>
            <a:gs pos="100000">
              <a:schemeClr val="phClr">
                <a:shade val="62000"/>
                <a:satMod val="170000"/>
              </a:schemeClr>
            </a:gs>
          </a:gsLst>
          <a:path path="circle">
            <a:fillToRect l="50000" t="50000" r="50000" b="5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8700000"/>
            </a:lightRig>
          </a:scene3d>
          <a:sp3d contourW="12700">
            <a:bevelT w="0" h="0"/>
            <a:contourClr>
              <a:schemeClr val="phClr">
                <a:shade val="80000"/>
              </a:schemeClr>
            </a:contourClr>
          </a:sp3d>
        </a:effectStyle>
        <a:effectStyle>
          <a:effectLst>
            <a:outerShdw blurRad="63500" dist="254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brightRoom" dir="tl">
              <a:rot lat="0" lon="0" rev="5400000"/>
            </a:lightRig>
          </a:scene3d>
          <a:sp3d contourW="12700">
            <a:bevelT w="25400" h="50800" prst="angle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355000"/>
              </a:schemeClr>
            </a:gs>
            <a:gs pos="40000">
              <a:schemeClr val="phClr">
                <a:tint val="85000"/>
                <a:satMod val="320000"/>
              </a:schemeClr>
            </a:gs>
            <a:gs pos="100000">
              <a:schemeClr val="phClr">
                <a:shade val="55000"/>
                <a:satMod val="300000"/>
              </a:schemeClr>
            </a:gs>
          </a:gsLst>
          <a:path path="circle">
            <a:fillToRect l="-24500" t="-20000" r="124500" b="12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"/>
                <a:satMod val="300000"/>
              </a:schemeClr>
              <a:schemeClr val="phClr">
                <a:tint val="90000"/>
                <a:satMod val="225000"/>
              </a:schemeClr>
            </a:duotone>
          </a:blip>
          <a:tile tx="0" ty="0" sx="90000" sy="90000" flip="xy" algn="tl"/>
        </a:blipFill>
      </a:bgFillStyleLst>
    </a:fmtScheme>
  </a:themeElements>
  <a:objectDefaults>
    <a:spDef>
      <a:spPr/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Solstice.thmx</Template>
  <TotalTime>0</TotalTime>
  <Words>3386</Words>
  <Application>WPS Presentation</Application>
  <PresentationFormat>On-screen Show (4:3)</PresentationFormat>
  <Paragraphs>95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21" baseType="lpstr">
      <vt:lpstr>Arial</vt:lpstr>
      <vt:lpstr>SimSun</vt:lpstr>
      <vt:lpstr>Wingdings</vt:lpstr>
      <vt:lpstr>Wingdings 2</vt:lpstr>
      <vt:lpstr>Verdana</vt:lpstr>
      <vt:lpstr>Wingdings 3</vt:lpstr>
      <vt:lpstr>Abadi</vt:lpstr>
      <vt:lpstr>Segoe Print</vt:lpstr>
      <vt:lpstr>Gill Sans MT</vt:lpstr>
      <vt:lpstr>Microsoft YaHei</vt:lpstr>
      <vt:lpstr/>
      <vt:lpstr>Arial Unicode MS</vt:lpstr>
      <vt:lpstr>Calibri</vt:lpstr>
      <vt:lpstr>Solstice</vt:lpstr>
      <vt:lpstr>Trabalho de Grupo</vt:lpstr>
      <vt:lpstr>Trabalho de Grupo</vt:lpstr>
      <vt:lpstr>Trabalho de grupo</vt:lpstr>
      <vt:lpstr>Trabalho de Grupo</vt:lpstr>
      <vt:lpstr>Trabalho de Grupo</vt:lpstr>
      <vt:lpstr>Trabalho de Grupo</vt:lpstr>
      <vt:lpstr>Trabalho de Grupo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Socrative</dc:title>
  <dc:creator>Gina Rodrigues</dc:creator>
  <cp:lastModifiedBy>Biblioteca</cp:lastModifiedBy>
  <cp:revision>129</cp:revision>
  <dcterms:created xsi:type="dcterms:W3CDTF">2020-04-08T17:41:00Z</dcterms:created>
  <dcterms:modified xsi:type="dcterms:W3CDTF">2020-05-05T11:16:07Z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2070-11.2.0.9281</vt:lpwstr>
  </property>
</Properties>
</file>