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65" r:id="rId3"/>
    <p:sldId id="261" r:id="rId4"/>
    <p:sldId id="270" r:id="rId5"/>
    <p:sldId id="276" r:id="rId6"/>
    <p:sldId id="277" r:id="rId7"/>
    <p:sldId id="274" r:id="rId8"/>
    <p:sldId id="263" r:id="rId9"/>
    <p:sldId id="269" r:id="rId10"/>
    <p:sldId id="271" r:id="rId11"/>
    <p:sldId id="273" r:id="rId12"/>
    <p:sldId id="266" r:id="rId13"/>
    <p:sldId id="278" r:id="rId14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4D056-DF9D-48BA-81EC-58515B1DA2AA}" type="datetimeFigureOut">
              <a:rPr lang="pt-PT" smtClean="0"/>
              <a:pPr/>
              <a:t>14-10-2013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3013E-DB7F-4A04-B931-4EEC6C8CAD4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946B-86E8-409C-A9D3-DB1B4F2A2561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0"/>
              <a:ext cx="1858" cy="3629"/>
              <a:chOff x="3008" y="774"/>
              <a:chExt cx="1858" cy="3629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4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3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3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1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1" y="1324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8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9" y="121"/>
              <a:ext cx="356" cy="608"/>
              <a:chOff x="1731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1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0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4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4"/>
              <a:ext cx="500" cy="500"/>
              <a:chOff x="1727" y="870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0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8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1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5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1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823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pt-PT"/>
              <a:t>Clique para editar o estilo do título</a:t>
            </a:r>
          </a:p>
        </p:txBody>
      </p:sp>
      <p:sp>
        <p:nvSpPr>
          <p:cNvPr id="824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AC35-F023-4519-B2CC-C5E8EA0EAD1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0A58D-B414-4E48-AD96-60FF1CACFFD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6E03-93D3-4080-9528-63984E017A3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44EF9-3122-4BAB-9076-762A2559987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4F9E9-8693-47AA-A317-C12C803131B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99E73-1E4D-4D94-A39F-AB87F4E627E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BD380-224B-4572-9627-AD7EF464368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C21BF-2C6E-406C-A560-6A7A8672B3C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452E8-7B30-4A7F-A184-C00D7600C9E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55EA1-C8E1-4A25-91CB-CF2ED1BBB62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CD0FF-D805-49AC-8EEB-A0D43F40096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717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717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717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</p:grp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717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718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18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  <p:sp>
              <p:nvSpPr>
                <p:cNvPr id="718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3" y="1722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PT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7188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7189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719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719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719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719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719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  <p:sp>
            <p:nvSpPr>
              <p:cNvPr id="719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PT"/>
              </a:p>
            </p:txBody>
          </p:sp>
        </p:grpSp>
        <p:sp>
          <p:nvSpPr>
            <p:cNvPr id="719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0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0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0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1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1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21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721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21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21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21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86D287-CB2A-45A7-BA71-C4FA8BB36F3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3" grpId="0"/>
      <p:bldP spid="72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21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21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21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21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2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080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pt-PT" sz="4000" dirty="0" smtClean="0">
                <a:latin typeface="Comic Sans MS" pitchFamily="66" charset="0"/>
              </a:rPr>
              <a:t>Como fazer uma apresentação oral?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7563"/>
            <a:ext cx="6400800" cy="2281237"/>
          </a:xfrm>
        </p:spPr>
        <p:txBody>
          <a:bodyPr/>
          <a:lstStyle/>
          <a:p>
            <a:pPr eaLnBrk="1" hangingPunct="1">
              <a:defRPr/>
            </a:pPr>
            <a:endParaRPr lang="pt-PT" smtClean="0"/>
          </a:p>
          <a:p>
            <a:pPr eaLnBrk="1" hangingPunct="1">
              <a:defRPr/>
            </a:pPr>
            <a:endParaRPr lang="pt-PT" smtClean="0"/>
          </a:p>
          <a:p>
            <a:pPr eaLnBrk="1" hangingPunct="1">
              <a:defRPr/>
            </a:pPr>
            <a:endParaRPr lang="pt-PT" smtClean="0"/>
          </a:p>
          <a:p>
            <a:pPr algn="r" eaLnBrk="1" hangingPunct="1">
              <a:defRPr/>
            </a:pPr>
            <a:r>
              <a:rPr lang="pt-PT" sz="1200" smtClean="0">
                <a:latin typeface="Comic Sans MS" pitchFamily="66" charset="0"/>
              </a:rPr>
              <a:t>Maria Eugénia Cunha,"Que fazer na biblioteca da escola",(adaptado)</a:t>
            </a:r>
            <a:r>
              <a:rPr lang="pt-PT" sz="1200" smtClean="0"/>
              <a:t> </a:t>
            </a:r>
          </a:p>
        </p:txBody>
      </p:sp>
      <p:pic>
        <p:nvPicPr>
          <p:cNvPr id="3076" name="Picture 4" descr="apresentação or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2420938"/>
            <a:ext cx="20066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Recursos auxilia</a:t>
            </a:r>
            <a:r>
              <a:rPr lang="pt-PT" b="1" dirty="0" smtClean="0">
                <a:latin typeface="Comic Sans MS" pitchFamily="66" charset="0"/>
              </a:rPr>
              <a:t>res</a:t>
            </a:r>
            <a:endParaRPr lang="pt-PT" b="1" dirty="0"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t-P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Poderás enriquecer a tua exposição, torná-la mais apelativa usando: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t-P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dirty="0" smtClean="0">
                <a:latin typeface="Comic Sans MS" pitchFamily="66" charset="0"/>
              </a:rPr>
              <a:t>Cartazes, desenhos, gráficos, gravuras, excertos de filmes ou documentários, </a:t>
            </a:r>
            <a:r>
              <a:rPr lang="pt-PT" dirty="0" err="1" smtClean="0">
                <a:latin typeface="Comic Sans MS" pitchFamily="66" charset="0"/>
              </a:rPr>
              <a:t>PowerPoints</a:t>
            </a:r>
            <a:r>
              <a:rPr lang="pt-PT" dirty="0" smtClean="0">
                <a:latin typeface="Comic Sans MS" pitchFamily="66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t-PT" dirty="0" smtClean="0">
              <a:latin typeface="Comic Sans MS" pitchFamily="66" charset="0"/>
            </a:endParaRPr>
          </a:p>
          <a:p>
            <a:pPr>
              <a:defRPr/>
            </a:pPr>
            <a:endParaRPr lang="pt-P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4000" b="1" dirty="0" smtClean="0">
                <a:latin typeface="Comic Sans MS" pitchFamily="66" charset="0"/>
              </a:rPr>
              <a:t>Aspectos a ter em </a:t>
            </a:r>
            <a:r>
              <a:rPr lang="pt-PT" sz="4000" b="1" dirty="0" smtClean="0">
                <a:solidFill>
                  <a:srgbClr val="FF0000"/>
                </a:solidFill>
                <a:latin typeface="Comic Sans MS" pitchFamily="66" charset="0"/>
              </a:rPr>
              <a:t>atenção </a:t>
            </a:r>
            <a:r>
              <a:rPr lang="pt-PT" sz="4000" b="1" dirty="0" smtClean="0">
                <a:latin typeface="Comic Sans MS" pitchFamily="66" charset="0"/>
              </a:rPr>
              <a:t>no uso de recursos</a:t>
            </a:r>
            <a:endParaRPr lang="pt-PT" sz="4000" dirty="0"/>
          </a:p>
        </p:txBody>
      </p:sp>
      <p:sp>
        <p:nvSpPr>
          <p:cNvPr id="13315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PT" sz="2400" smtClean="0">
              <a:latin typeface="Comic Sans MS" pitchFamily="66" charset="0"/>
            </a:endParaRPr>
          </a:p>
          <a:p>
            <a:r>
              <a:rPr lang="pt-PT" sz="2400" smtClean="0">
                <a:latin typeface="Comic Sans MS" pitchFamily="66" charset="0"/>
              </a:rPr>
              <a:t>Os recursos auxiliam a exposição, não são a própria exposição.</a:t>
            </a:r>
          </a:p>
          <a:p>
            <a:endParaRPr lang="pt-PT" sz="2400" smtClean="0">
              <a:latin typeface="Comic Sans MS" pitchFamily="66" charset="0"/>
            </a:endParaRPr>
          </a:p>
          <a:p>
            <a:r>
              <a:rPr lang="pt-PT" sz="2400" smtClean="0">
                <a:latin typeface="Comic Sans MS" pitchFamily="66" charset="0"/>
              </a:rPr>
              <a:t>Assim por exemplo um acetato, um PowerPoint deve enunciar apenas os pontos principais, </a:t>
            </a:r>
            <a:r>
              <a:rPr lang="pt-PT" sz="2400" b="1" smtClean="0">
                <a:solidFill>
                  <a:srgbClr val="FF0000"/>
                </a:solidFill>
                <a:latin typeface="Comic Sans MS" pitchFamily="66" charset="0"/>
              </a:rPr>
              <a:t>nunca deverá SER UM TEXTO COMPACTO.</a:t>
            </a:r>
          </a:p>
          <a:p>
            <a:endParaRPr lang="pt-PT" smtClean="0"/>
          </a:p>
        </p:txBody>
      </p:sp>
      <p:sp>
        <p:nvSpPr>
          <p:cNvPr id="13316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 sz="2400" smtClean="0">
              <a:latin typeface="Comic Sans MS" pitchFamily="66" charset="0"/>
            </a:endParaRPr>
          </a:p>
          <a:p>
            <a:r>
              <a:rPr lang="pt-PT" sz="2400" smtClean="0">
                <a:latin typeface="Comic Sans MS" pitchFamily="66" charset="0"/>
              </a:rPr>
              <a:t>Caso contrário além de cansativo e confuso, acentuará a tua tendência para leres, em vez de expores.</a:t>
            </a:r>
          </a:p>
          <a:p>
            <a:endParaRPr lang="pt-PT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b="1" dirty="0" smtClean="0">
                <a:latin typeface="Comic Sans MS" pitchFamily="66" charset="0"/>
              </a:rPr>
              <a:t>Conclusão</a:t>
            </a:r>
            <a:endParaRPr lang="pt-PT" b="1" dirty="0">
              <a:latin typeface="Comic Sans MS" pitchFamily="66" charset="0"/>
            </a:endParaRPr>
          </a:p>
        </p:txBody>
      </p:sp>
      <p:sp>
        <p:nvSpPr>
          <p:cNvPr id="14339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mtClean="0">
              <a:latin typeface="Comic Sans MS" pitchFamily="66" charset="0"/>
            </a:endParaRPr>
          </a:p>
          <a:p>
            <a:r>
              <a:rPr lang="pt-PT" smtClean="0">
                <a:latin typeface="Comic Sans MS" pitchFamily="66" charset="0"/>
              </a:rPr>
              <a:t>No final da apresentação deverás fazer uma breve síntese dos aspectos mais relevantes.</a:t>
            </a:r>
          </a:p>
          <a:p>
            <a:pPr eaLnBrk="1" hangingPunct="1"/>
            <a:r>
              <a:rPr lang="pt-PT" smtClean="0">
                <a:latin typeface="Comic Sans MS" pitchFamily="66" charset="0"/>
              </a:rPr>
              <a:t>Não te esqueças de deixar algum tempo para quem quiser fazer perguntas, falar do assunto ou acrescentar algo mais.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7632848" cy="365125"/>
          </a:xfrm>
        </p:spPr>
        <p:txBody>
          <a:bodyPr/>
          <a:lstStyle/>
          <a:p>
            <a:r>
              <a:rPr kumimoji="0" lang="pt-PT" sz="1800" dirty="0" smtClean="0">
                <a:latin typeface="+mj-lt"/>
              </a:rPr>
              <a:t>Mediateca Escolar – Projecto Bons Métodos, Bons Resultados </a:t>
            </a:r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0" y="620713"/>
            <a:ext cx="9144000" cy="3312343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Ficha Técnica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Realização: Mediateca Escolar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Coordenadora do </a:t>
            </a:r>
            <a:r>
              <a:rPr kumimoji="0" lang="pt-PT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Projeto</a:t>
            </a:r>
            <a:r>
              <a:rPr kumimoji="0" lang="pt-PT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:  </a:t>
            </a:r>
            <a:r>
              <a:rPr kumimoji="0" lang="pt-PT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Gina</a:t>
            </a:r>
            <a:r>
              <a:rPr kumimoji="0" lang="pt-PT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Rodrigues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lang="pt-PT" b="1" dirty="0" smtClean="0">
                <a:latin typeface="+mj-lt"/>
              </a:rPr>
              <a:t>Equipa do </a:t>
            </a:r>
            <a:r>
              <a:rPr lang="pt-PT" b="1" dirty="0" err="1" smtClean="0">
                <a:latin typeface="+mj-lt"/>
              </a:rPr>
              <a:t>Projeto</a:t>
            </a:r>
            <a:r>
              <a:rPr lang="pt-PT" b="1" dirty="0" smtClean="0">
                <a:latin typeface="+mj-lt"/>
              </a:rPr>
              <a:t> : </a:t>
            </a:r>
            <a:r>
              <a:rPr lang="pt-PT" b="1" dirty="0" err="1" smtClean="0">
                <a:latin typeface="+mj-lt"/>
              </a:rPr>
              <a:t>Gina</a:t>
            </a:r>
            <a:r>
              <a:rPr lang="pt-PT" b="1" dirty="0" smtClean="0">
                <a:latin typeface="+mj-lt"/>
              </a:rPr>
              <a:t> Rodrigues, Mª José Rodrigues e Rosa Albuquerque</a:t>
            </a:r>
            <a:endParaRPr kumimoji="0" lang="pt-PT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2010/2011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Picture 4" descr="C:\Users\Gina\Documents\2009_2010_ foi para a pasta de recuperação\logotipos\Logo_ME_Co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05064"/>
            <a:ext cx="1883403" cy="1905561"/>
          </a:xfrm>
          <a:prstGeom prst="rect">
            <a:avLst/>
          </a:prstGeom>
          <a:noFill/>
        </p:spPr>
      </p:pic>
      <p:sp>
        <p:nvSpPr>
          <p:cNvPr id="18" name="Rectângulo 17"/>
          <p:cNvSpPr/>
          <p:nvPr/>
        </p:nvSpPr>
        <p:spPr>
          <a:xfrm>
            <a:off x="179512" y="6021288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pt-PT" b="1" dirty="0" smtClean="0">
                <a:latin typeface="+mj-lt"/>
              </a:rPr>
              <a:t>ES com 3º Ciclo do EB de Matias </a:t>
            </a:r>
            <a:r>
              <a:rPr lang="pt-PT" b="1" dirty="0">
                <a:latin typeface="+mj-lt"/>
              </a:rPr>
              <a:t>A</a:t>
            </a:r>
            <a:r>
              <a:rPr lang="pt-PT" b="1" dirty="0" smtClean="0">
                <a:latin typeface="+mj-lt"/>
              </a:rPr>
              <a:t>ires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38" y="2000250"/>
            <a:ext cx="8243887" cy="1314450"/>
          </a:xfrm>
        </p:spPr>
        <p:txBody>
          <a:bodyPr/>
          <a:lstStyle/>
          <a:p>
            <a:pPr>
              <a:defRPr/>
            </a:pPr>
            <a:r>
              <a:rPr lang="pt-PT" b="1" dirty="0" smtClean="0">
                <a:latin typeface="Comic Sans MS" pitchFamily="66" charset="0"/>
              </a:rPr>
              <a:t>PREPARAÇÃO</a:t>
            </a:r>
            <a:endParaRPr lang="pt-PT" b="1" dirty="0">
              <a:latin typeface="Comic Sans MS" pitchFamily="66" charset="0"/>
            </a:endParaRPr>
          </a:p>
        </p:txBody>
      </p:sp>
      <p:pic>
        <p:nvPicPr>
          <p:cNvPr id="4099" name="Imagem 4" descr="actividad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3643313"/>
            <a:ext cx="1143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2800" b="1" dirty="0" smtClean="0">
                <a:latin typeface="Comic Sans MS" pitchFamily="66" charset="0"/>
              </a:rPr>
              <a:t>Perguntas que deves fazer a ti próprio sempre que tiveres de fazer uma apresentação oral:</a:t>
            </a:r>
            <a:endParaRPr lang="pt-PT" sz="2800" dirty="0"/>
          </a:p>
        </p:txBody>
      </p:sp>
      <p:sp>
        <p:nvSpPr>
          <p:cNvPr id="512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PT" sz="2400" smtClean="0">
              <a:latin typeface="Comic Sans MS" pitchFamily="66" charset="0"/>
            </a:endParaRPr>
          </a:p>
          <a:p>
            <a:r>
              <a:rPr lang="pt-PT" sz="2400" smtClean="0">
                <a:latin typeface="Comic Sans MS" pitchFamily="66" charset="0"/>
              </a:rPr>
              <a:t>Quais os objectivos da minha exposição?</a:t>
            </a:r>
          </a:p>
          <a:p>
            <a:r>
              <a:rPr lang="pt-PT" sz="2400" smtClean="0">
                <a:latin typeface="Comic Sans MS" pitchFamily="66" charset="0"/>
              </a:rPr>
              <a:t>Quem são os destinatários a que me vou dirigir?</a:t>
            </a:r>
          </a:p>
          <a:p>
            <a:r>
              <a:rPr lang="pt-PT" sz="2400" smtClean="0">
                <a:latin typeface="Comic Sans MS" pitchFamily="66" charset="0"/>
              </a:rPr>
              <a:t>Quais as características do meu auditório?</a:t>
            </a:r>
          </a:p>
          <a:p>
            <a:r>
              <a:rPr lang="pt-PT" sz="2400" smtClean="0">
                <a:latin typeface="Comic Sans MS" pitchFamily="66" charset="0"/>
              </a:rPr>
              <a:t>Como posso captar a atenção dos ouvintes?</a:t>
            </a:r>
          </a:p>
          <a:p>
            <a:endParaRPr lang="pt-PT" sz="2400" smtClean="0">
              <a:latin typeface="Comic Sans MS" pitchFamily="66" charset="0"/>
            </a:endParaRPr>
          </a:p>
          <a:p>
            <a:endParaRPr lang="pt-PT" smtClean="0"/>
          </a:p>
        </p:txBody>
      </p:sp>
      <p:sp>
        <p:nvSpPr>
          <p:cNvPr id="512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 sz="2400" smtClean="0">
              <a:latin typeface="Comic Sans MS" pitchFamily="66" charset="0"/>
            </a:endParaRPr>
          </a:p>
          <a:p>
            <a:r>
              <a:rPr lang="pt-PT" sz="2400" smtClean="0">
                <a:latin typeface="Comic Sans MS" pitchFamily="66" charset="0"/>
              </a:rPr>
              <a:t>Que argumentos posso apresentar para os convencer da tese que pretendo defender?</a:t>
            </a:r>
          </a:p>
          <a:p>
            <a:r>
              <a:rPr lang="pt-PT" sz="2400" smtClean="0">
                <a:latin typeface="Comic Sans MS" pitchFamily="66" charset="0"/>
              </a:rPr>
              <a:t>Que estratégias deverei usar para saber se a minha mensagem foi compreendida?</a:t>
            </a:r>
          </a:p>
          <a:p>
            <a:pPr>
              <a:buFontTx/>
              <a:buNone/>
            </a:pPr>
            <a:endParaRPr lang="pt-PT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4000" b="1" dirty="0" smtClean="0">
                <a:latin typeface="Comic Sans MS" pitchFamily="66" charset="0"/>
              </a:rPr>
              <a:t>Organização</a:t>
            </a:r>
            <a:endParaRPr lang="pt-PT" sz="4000" b="1" dirty="0">
              <a:latin typeface="Comic Sans MS" pitchFamily="66" charset="0"/>
            </a:endParaRPr>
          </a:p>
        </p:txBody>
      </p:sp>
      <p:sp>
        <p:nvSpPr>
          <p:cNvPr id="6147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pt-PT" sz="2400" b="1" dirty="0" smtClean="0">
              <a:latin typeface="Comic Sans MS" pitchFamily="66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pt-PT" sz="2400" dirty="0" smtClean="0">
                <a:latin typeface="Comic Sans MS" pitchFamily="66" charset="0"/>
              </a:rPr>
              <a:t> Combina o dia e a hora da apresentação 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pt-PT" sz="2400" dirty="0" smtClean="0">
                <a:latin typeface="Comic Sans MS" pitchFamily="66" charset="0"/>
              </a:rPr>
              <a:t> Se o trabalho é de grupo, divide tarefas para a 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pt-PT" sz="2400" dirty="0" smtClean="0">
                <a:latin typeface="Comic Sans MS" pitchFamily="66" charset="0"/>
              </a:rPr>
              <a:t>	 apresentação.</a:t>
            </a:r>
            <a:endParaRPr lang="pt-PT" sz="2400" b="1" dirty="0" smtClean="0">
              <a:latin typeface="Comic Sans MS" pitchFamily="66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pt-PT" sz="2400" dirty="0" smtClean="0">
                <a:latin typeface="Comic Sans MS" pitchFamily="66" charset="0"/>
              </a:rPr>
              <a:t> Lê uma ou duas vezes todo o trabalho.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pt-PT" sz="2400" dirty="0" smtClean="0">
                <a:latin typeface="Comic Sans MS" pitchFamily="66" charset="0"/>
              </a:rPr>
              <a:t>Treina, frente ao espelho, a apresentação.</a:t>
            </a:r>
            <a:endParaRPr lang="pt-PT" sz="2400" b="1" dirty="0" smtClean="0">
              <a:latin typeface="Comic Sans MS" pitchFamily="66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pt-PT" sz="2400" dirty="0" smtClean="0">
                <a:latin typeface="Comic Sans MS" pitchFamily="66" charset="0"/>
              </a:rPr>
              <a:t> Prepara a sala - mesa e cadeiras para os comunicadores e lugares para os colegas.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pt-PT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b="1" dirty="0" smtClean="0">
                <a:latin typeface="Comic Sans MS" pitchFamily="66" charset="0"/>
              </a:rPr>
              <a:t>Conselhos Gerais …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pt-P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Prepara a mente …</a:t>
            </a:r>
          </a:p>
          <a:p>
            <a:pPr>
              <a:defRPr/>
            </a:pPr>
            <a:r>
              <a:rPr lang="pt-PT" dirty="0" smtClean="0">
                <a:latin typeface="Comic Sans MS" pitchFamily="66" charset="0"/>
              </a:rPr>
              <a:t>Encara sempre o público de frente.</a:t>
            </a:r>
          </a:p>
          <a:p>
            <a:pPr>
              <a:defRPr/>
            </a:pPr>
            <a:r>
              <a:rPr lang="pt-PT" dirty="0" smtClean="0">
                <a:latin typeface="Comic Sans MS" pitchFamily="66" charset="0"/>
              </a:rPr>
              <a:t>Controla a respiração.</a:t>
            </a:r>
          </a:p>
          <a:p>
            <a:pPr>
              <a:defRPr/>
            </a:pPr>
            <a:r>
              <a:rPr lang="pt-PT" dirty="0" smtClean="0">
                <a:latin typeface="Comic Sans MS" pitchFamily="66" charset="0"/>
              </a:rPr>
              <a:t>Repete para ti próprio frases que te deixem mais calmo.</a:t>
            </a:r>
          </a:p>
          <a:p>
            <a:pPr>
              <a:defRPr/>
            </a:pPr>
            <a:r>
              <a:rPr lang="pt-PT" dirty="0" smtClean="0">
                <a:latin typeface="Comic Sans MS" pitchFamily="66" charset="0"/>
              </a:rPr>
              <a:t>Lembra-te que se  outros conseguem, tu também és capaz.</a:t>
            </a:r>
          </a:p>
          <a:p>
            <a:pPr>
              <a:defRPr/>
            </a:pPr>
            <a:endParaRPr lang="pt-P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b="1" dirty="0" smtClean="0">
                <a:latin typeface="Comic Sans MS" pitchFamily="66" charset="0"/>
              </a:rPr>
              <a:t>Conselhos Gerais …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endParaRPr lang="pt-P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pt-PT" sz="2400" dirty="0" smtClean="0">
              <a:latin typeface="Comic Sans MS" pitchFamily="66" charset="0"/>
            </a:endParaRPr>
          </a:p>
          <a:p>
            <a:pPr>
              <a:defRPr/>
            </a:pPr>
            <a:r>
              <a:rPr lang="pt-PT" sz="2400" dirty="0" smtClean="0">
                <a:latin typeface="Comic Sans MS" pitchFamily="66" charset="0"/>
              </a:rPr>
              <a:t>Não sejas repetitivo, monocórdico, nem monótono.</a:t>
            </a:r>
          </a:p>
          <a:p>
            <a:pPr>
              <a:defRPr/>
            </a:pPr>
            <a:r>
              <a:rPr lang="pt-PT" sz="2400" dirty="0" smtClean="0">
                <a:latin typeface="Comic Sans MS" pitchFamily="66" charset="0"/>
              </a:rPr>
              <a:t>Usa um tom de voz agradável, vivo.</a:t>
            </a:r>
          </a:p>
          <a:p>
            <a:pPr>
              <a:defRPr/>
            </a:pPr>
            <a:r>
              <a:rPr lang="pt-PT" sz="2400" dirty="0" smtClean="0">
                <a:latin typeface="Comic Sans MS" pitchFamily="66" charset="0"/>
              </a:rPr>
              <a:t>Não fales nem lento, nem rápido demais.</a:t>
            </a:r>
          </a:p>
          <a:p>
            <a:pPr>
              <a:defRPr/>
            </a:pPr>
            <a:r>
              <a:rPr lang="pt-PT" sz="2400" dirty="0" smtClean="0">
                <a:latin typeface="Comic Sans MS" pitchFamily="66" charset="0"/>
              </a:rPr>
              <a:t>Gesticula naturalmente.</a:t>
            </a:r>
          </a:p>
          <a:p>
            <a:pPr>
              <a:defRPr/>
            </a:pPr>
            <a:r>
              <a:rPr lang="pt-PT" sz="2400" dirty="0" smtClean="0">
                <a:latin typeface="Comic Sans MS" pitchFamily="66" charset="0"/>
              </a:rPr>
              <a:t>Controla o tempo: reserva o tempo adequado para a introdução do tema, desenvolvimento, conclusão e posterior debate</a:t>
            </a:r>
            <a:r>
              <a:rPr lang="pt-PT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63" y="1857375"/>
            <a:ext cx="8243887" cy="1314450"/>
          </a:xfrm>
        </p:spPr>
        <p:txBody>
          <a:bodyPr/>
          <a:lstStyle/>
          <a:p>
            <a:pPr>
              <a:defRPr/>
            </a:pPr>
            <a:r>
              <a:rPr lang="pt-PT" sz="4000" b="1" dirty="0" smtClean="0">
                <a:latin typeface="Comic Sans MS" pitchFamily="66" charset="0"/>
              </a:rPr>
              <a:t>O Dia D</a:t>
            </a:r>
            <a:endParaRPr lang="pt-PT" sz="4000" b="1" dirty="0">
              <a:latin typeface="Comic Sans MS" pitchFamily="66" charset="0"/>
            </a:endParaRPr>
          </a:p>
        </p:txBody>
      </p:sp>
      <p:pic>
        <p:nvPicPr>
          <p:cNvPr id="9219" name="Imagem 2" descr="patetacai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8" y="3357563"/>
            <a:ext cx="11620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b="1" dirty="0" smtClean="0">
                <a:latin typeface="Comic Sans MS" pitchFamily="66" charset="0"/>
              </a:rPr>
              <a:t>Introdução…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smtClean="0">
                <a:latin typeface="Comic Sans MS" pitchFamily="66" charset="0"/>
              </a:rPr>
              <a:t>Põe o auditório à vontade, desperta o seu interesse para o tema para tal poderás:</a:t>
            </a:r>
          </a:p>
          <a:p>
            <a:pPr lvl="1" algn="just"/>
            <a:r>
              <a:rPr lang="pt-PT" smtClean="0">
                <a:latin typeface="Comic Sans MS" pitchFamily="66" charset="0"/>
              </a:rPr>
              <a:t>Contar uma anedota.</a:t>
            </a:r>
          </a:p>
          <a:p>
            <a:pPr lvl="1" algn="just"/>
            <a:r>
              <a:rPr lang="pt-PT" smtClean="0">
                <a:latin typeface="Comic Sans MS" pitchFamily="66" charset="0"/>
              </a:rPr>
              <a:t>Referir um facto recente.</a:t>
            </a:r>
          </a:p>
          <a:p>
            <a:pPr lvl="1" algn="just">
              <a:buFontTx/>
              <a:buNone/>
            </a:pPr>
            <a:endParaRPr lang="pt-PT" smtClean="0">
              <a:latin typeface="Comic Sans MS" pitchFamily="66" charset="0"/>
            </a:endParaRPr>
          </a:p>
          <a:p>
            <a:pPr algn="just"/>
            <a:r>
              <a:rPr lang="pt-PT" smtClean="0">
                <a:latin typeface="Comic Sans MS" pitchFamily="66" charset="0"/>
              </a:rPr>
              <a:t>Enuncia os pontos que vão ser abordados na exposição e respeita essa ordem.</a:t>
            </a: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039812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latin typeface="Comic Sans MS" pitchFamily="66" charset="0"/>
              </a:rPr>
              <a:t>Desenvolvimento</a:t>
            </a:r>
            <a:endParaRPr lang="pt-PT" dirty="0"/>
          </a:p>
        </p:txBody>
      </p:sp>
      <p:sp>
        <p:nvSpPr>
          <p:cNvPr id="11267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27563"/>
          </a:xfrm>
        </p:spPr>
        <p:txBody>
          <a:bodyPr/>
          <a:lstStyle/>
          <a:p>
            <a:r>
              <a:rPr lang="pt-PT" sz="2800" smtClean="0">
                <a:latin typeface="Comic Sans MS" pitchFamily="66" charset="0"/>
              </a:rPr>
              <a:t>Expõe a tua tese com clareza.</a:t>
            </a:r>
          </a:p>
          <a:p>
            <a:endParaRPr lang="pt-PT" sz="2800" smtClean="0">
              <a:latin typeface="Comic Sans MS" pitchFamily="66" charset="0"/>
            </a:endParaRPr>
          </a:p>
          <a:p>
            <a:r>
              <a:rPr lang="pt-PT" sz="2800" smtClean="0">
                <a:latin typeface="Comic Sans MS" pitchFamily="66" charset="0"/>
              </a:rPr>
              <a:t>Em seguida apresenta as razões que justificam o teu ponto de vista, articulando os argumentos mais fortes com os mais fracos.</a:t>
            </a:r>
          </a:p>
          <a:p>
            <a:endParaRPr lang="pt-PT" sz="2800" smtClean="0">
              <a:latin typeface="Comic Sans MS" pitchFamily="66" charset="0"/>
            </a:endParaRPr>
          </a:p>
          <a:p>
            <a:r>
              <a:rPr lang="pt-PT" sz="2800" smtClean="0">
                <a:latin typeface="Comic Sans MS" pitchFamily="66" charset="0"/>
              </a:rPr>
              <a:t>Usa interrogações retóricas, isto é, dirige perguntas ao público, ainda que este não tenha de responder, para suscitar o seu interesse.</a:t>
            </a:r>
          </a:p>
          <a:p>
            <a:endParaRPr lang="pt-PT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elo de apresentação predefinido">
  <a:themeElements>
    <a:clrScheme name="1_Modelo de apresentação predefinido 9">
      <a:dk1>
        <a:srgbClr val="000000"/>
      </a:dk1>
      <a:lt1>
        <a:srgbClr val="FFFFFF"/>
      </a:lt1>
      <a:dk2>
        <a:srgbClr val="000000"/>
      </a:dk2>
      <a:lt2>
        <a:srgbClr val="FFCC99"/>
      </a:lt2>
      <a:accent1>
        <a:srgbClr val="FF9900"/>
      </a:accent1>
      <a:accent2>
        <a:srgbClr val="FF99CC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B9"/>
      </a:accent6>
      <a:hlink>
        <a:srgbClr val="FF9999"/>
      </a:hlink>
      <a:folHlink>
        <a:srgbClr val="FFFF99"/>
      </a:folHlink>
    </a:clrScheme>
    <a:fontScheme name="1_Modelo de apresentação predefinid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elo de apresentação predefinido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487</Words>
  <Application>Microsoft Office PowerPoint</Application>
  <PresentationFormat>Apresentação no Ecrã (4:3)</PresentationFormat>
  <Paragraphs>78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1_Modelo de apresentação predefinido</vt:lpstr>
      <vt:lpstr>Como fazer uma apresentação oral?</vt:lpstr>
      <vt:lpstr>PREPARAÇÃO</vt:lpstr>
      <vt:lpstr>Perguntas que deves fazer a ti próprio sempre que tiveres de fazer uma apresentação oral:</vt:lpstr>
      <vt:lpstr>Organização</vt:lpstr>
      <vt:lpstr>Conselhos Gerais …</vt:lpstr>
      <vt:lpstr>Conselhos Gerais …</vt:lpstr>
      <vt:lpstr>O Dia D</vt:lpstr>
      <vt:lpstr>Introdução…</vt:lpstr>
      <vt:lpstr>Desenvolvimento</vt:lpstr>
      <vt:lpstr>Recursos auxiliares</vt:lpstr>
      <vt:lpstr>Aspectos a ter em atenção no uso de recursos</vt:lpstr>
      <vt:lpstr>Conclusão</vt:lpstr>
      <vt:lpstr>Diapositivo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fazer uma apresentação oral?</dc:title>
  <dc:creator>ZE</dc:creator>
  <cp:lastModifiedBy>aa</cp:lastModifiedBy>
  <cp:revision>14</cp:revision>
  <dcterms:created xsi:type="dcterms:W3CDTF">2007-11-03T21:36:35Z</dcterms:created>
  <dcterms:modified xsi:type="dcterms:W3CDTF">2013-10-14T15:29:15Z</dcterms:modified>
</cp:coreProperties>
</file>