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1" r:id="rId4"/>
    <p:sldId id="270" r:id="rId5"/>
    <p:sldId id="275" r:id="rId6"/>
    <p:sldId id="277" r:id="rId7"/>
    <p:sldId id="276" r:id="rId8"/>
    <p:sldId id="258" r:id="rId9"/>
    <p:sldId id="278" r:id="rId10"/>
    <p:sldId id="260" r:id="rId11"/>
    <p:sldId id="272" r:id="rId12"/>
    <p:sldId id="273" r:id="rId13"/>
    <p:sldId id="274" r:id="rId14"/>
    <p:sldId id="261" r:id="rId15"/>
    <p:sldId id="267" r:id="rId16"/>
    <p:sldId id="279" r:id="rId1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F0362"/>
    <a:srgbClr val="2F198B"/>
    <a:srgbClr val="D5D9FF"/>
    <a:srgbClr val="05B77B"/>
    <a:srgbClr val="B00D9A"/>
    <a:srgbClr val="FEC4EC"/>
    <a:srgbClr val="F8DFFF"/>
    <a:srgbClr val="F9EF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6" autoAdjust="0"/>
  </p:normalViewPr>
  <p:slideViewPr>
    <p:cSldViewPr>
      <p:cViewPr>
        <p:scale>
          <a:sx n="80" d="100"/>
          <a:sy n="80" d="100"/>
        </p:scale>
        <p:origin x="-403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FB1DB5-9E66-4A4E-A470-890AFD7E94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6534D-D9EE-4195-8495-2A91DBAB491F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40DE2-2C97-47DA-ADED-EC7A993D21FD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3D28E-0A6E-41D5-B743-7C25AD445FF6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59B30-24EB-47E7-904D-B38FD267BA3C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2C289-B5BE-4B03-8038-3CDA2E09B98C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AC3A-85DD-48D1-9C4C-4CD0950B10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689A-BE20-4C1E-90E2-69ABCF8D71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64C78-4658-466E-996C-5288099A6A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F59E-FEE9-4811-9ECE-B0F0B06302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6D07-F154-4C69-9EB7-5D9CF4C5B4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AEF51-2457-44FC-9597-0ACC406E4A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8D3F6-29EC-4155-B9E4-8B1D323419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82873-6A95-4001-915C-F519BB209C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81E96-2F79-47C3-9924-D7504C5547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6DE0B-D9FA-4C3E-899E-1E6F4FA94D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CDD5B-C11B-44AA-A370-4F4886C3F2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F0F7ED-48ED-4EDA-ABDD-0CD4F2873C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audio" Target="Ondas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35.gif"/><Relationship Id="rId18" Type="http://schemas.openxmlformats.org/officeDocument/2006/relationships/image" Target="../media/image4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gif"/><Relationship Id="rId12" Type="http://schemas.openxmlformats.org/officeDocument/2006/relationships/image" Target="../media/image34.png"/><Relationship Id="rId17" Type="http://schemas.openxmlformats.org/officeDocument/2006/relationships/image" Target="../media/image39.gif"/><Relationship Id="rId2" Type="http://schemas.openxmlformats.org/officeDocument/2006/relationships/audio" Target="../media/audio10.wav"/><Relationship Id="rId16" Type="http://schemas.openxmlformats.org/officeDocument/2006/relationships/image" Target="../media/image38.png"/><Relationship Id="rId20" Type="http://schemas.openxmlformats.org/officeDocument/2006/relationships/image" Target="../media/image28.png"/><Relationship Id="rId1" Type="http://schemas.openxmlformats.org/officeDocument/2006/relationships/audio" Target="Ondas.wav" TargetMode="External"/><Relationship Id="rId6" Type="http://schemas.openxmlformats.org/officeDocument/2006/relationships/image" Target="../media/image29.gif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5" Type="http://schemas.openxmlformats.org/officeDocument/2006/relationships/image" Target="../media/image37.gif"/><Relationship Id="rId10" Type="http://schemas.openxmlformats.org/officeDocument/2006/relationships/image" Target="../media/image32.png"/><Relationship Id="rId19" Type="http://schemas.openxmlformats.org/officeDocument/2006/relationships/image" Target="../media/image41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1.gif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gif"/><Relationship Id="rId2" Type="http://schemas.openxmlformats.org/officeDocument/2006/relationships/audio" Target="../media/audio11.wav"/><Relationship Id="rId1" Type="http://schemas.openxmlformats.org/officeDocument/2006/relationships/tags" Target="../tags/tag3.xml"/><Relationship Id="rId6" Type="http://schemas.openxmlformats.org/officeDocument/2006/relationships/image" Target="../media/image30.gif"/><Relationship Id="rId5" Type="http://schemas.openxmlformats.org/officeDocument/2006/relationships/image" Target="../media/image21.gif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gif"/><Relationship Id="rId2" Type="http://schemas.openxmlformats.org/officeDocument/2006/relationships/audio" Target="../media/audio12.wav"/><Relationship Id="rId1" Type="http://schemas.openxmlformats.org/officeDocument/2006/relationships/tags" Target="../tags/tag4.xml"/><Relationship Id="rId6" Type="http://schemas.openxmlformats.org/officeDocument/2006/relationships/image" Target="../media/image44.gif"/><Relationship Id="rId5" Type="http://schemas.openxmlformats.org/officeDocument/2006/relationships/image" Target="../media/image5.gif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gif"/><Relationship Id="rId2" Type="http://schemas.openxmlformats.org/officeDocument/2006/relationships/audio" Target="../media/audio13.wav"/><Relationship Id="rId1" Type="http://schemas.openxmlformats.org/officeDocument/2006/relationships/tags" Target="../tags/tag5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gif"/><Relationship Id="rId12" Type="http://schemas.openxmlformats.org/officeDocument/2006/relationships/image" Target="../media/image6.png"/><Relationship Id="rId2" Type="http://schemas.openxmlformats.org/officeDocument/2006/relationships/audio" Target="../media/audio14.wav"/><Relationship Id="rId1" Type="http://schemas.openxmlformats.org/officeDocument/2006/relationships/tags" Target="../tags/tag6.xml"/><Relationship Id="rId6" Type="http://schemas.openxmlformats.org/officeDocument/2006/relationships/image" Target="../media/image49.gif"/><Relationship Id="rId11" Type="http://schemas.openxmlformats.org/officeDocument/2006/relationships/image" Target="../media/image5.gif"/><Relationship Id="rId5" Type="http://schemas.openxmlformats.org/officeDocument/2006/relationships/image" Target="../media/image48.gif"/><Relationship Id="rId10" Type="http://schemas.openxmlformats.org/officeDocument/2006/relationships/image" Target="../media/image53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56.gif"/><Relationship Id="rId5" Type="http://schemas.openxmlformats.org/officeDocument/2006/relationships/image" Target="../media/image55.png"/><Relationship Id="rId4" Type="http://schemas.openxmlformats.org/officeDocument/2006/relationships/image" Target="../media/image5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11.gif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5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2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3.gif"/><Relationship Id="rId5" Type="http://schemas.openxmlformats.org/officeDocument/2006/relationships/image" Target="../media/image19.gif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pn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25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gi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0.png"/><Relationship Id="rId11" Type="http://schemas.openxmlformats.org/officeDocument/2006/relationships/image" Target="../media/image5.gif"/><Relationship Id="rId5" Type="http://schemas.openxmlformats.org/officeDocument/2006/relationships/image" Target="../media/image26.jpeg"/><Relationship Id="rId10" Type="http://schemas.openxmlformats.org/officeDocument/2006/relationships/image" Target="../media/image25.gif"/><Relationship Id="rId4" Type="http://schemas.openxmlformats.org/officeDocument/2006/relationships/image" Target="../media/image6.png"/><Relationship Id="rId9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Ondas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867400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 descr="A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285750"/>
            <a:ext cx="156845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 descr="A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15125" y="428625"/>
            <a:ext cx="156845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34" descr="A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4429125"/>
            <a:ext cx="156845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5" descr="A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72313" y="4572000"/>
            <a:ext cx="156845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CaixaDeTexto 18"/>
          <p:cNvSpPr txBox="1">
            <a:spLocks noChangeArrowheads="1"/>
          </p:cNvSpPr>
          <p:nvPr/>
        </p:nvSpPr>
        <p:spPr bwMode="auto">
          <a:xfrm>
            <a:off x="2000250" y="1428750"/>
            <a:ext cx="4857750" cy="3786188"/>
          </a:xfrm>
          <a:prstGeom prst="rect">
            <a:avLst/>
          </a:prstGeom>
          <a:noFill/>
          <a:ln w="28575">
            <a:solidFill>
              <a:srgbClr val="2F198B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6000" b="1">
                <a:solidFill>
                  <a:srgbClr val="2F198B"/>
                </a:solidFill>
                <a:latin typeface="Blackadder ITC" pitchFamily="82" charset="0"/>
              </a:rPr>
              <a:t>A Menina do Mar</a:t>
            </a:r>
          </a:p>
          <a:p>
            <a:pPr algn="ctr"/>
            <a:endParaRPr lang="pt-PT" sz="6000" b="1">
              <a:solidFill>
                <a:srgbClr val="2F198B"/>
              </a:solidFill>
              <a:latin typeface="Blackadder ITC" pitchFamily="82" charset="0"/>
            </a:endParaRPr>
          </a:p>
          <a:p>
            <a:pPr algn="ctr"/>
            <a:endParaRPr lang="pt-PT" sz="6000" b="1">
              <a:solidFill>
                <a:srgbClr val="2F198B"/>
              </a:solidFill>
              <a:latin typeface="Blackadder ITC" pitchFamily="82" charset="0"/>
            </a:endParaRPr>
          </a:p>
        </p:txBody>
      </p:sp>
      <p:pic>
        <p:nvPicPr>
          <p:cNvPr id="10" name="~PP4489.WAV">
            <a:hlinkClick r:id="" action="ppaction://media"/>
          </p:cNvPr>
          <p:cNvPicPr>
            <a:picLocks noRot="1" noChangeAspect="1"/>
          </p:cNvPicPr>
          <p:nvPr>
            <a:wavAudioFile r:embed="rId3" name="~PP426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CaixaDeTexto 10"/>
          <p:cNvSpPr txBox="1">
            <a:spLocks noChangeArrowheads="1"/>
          </p:cNvSpPr>
          <p:nvPr/>
        </p:nvSpPr>
        <p:spPr bwMode="auto">
          <a:xfrm>
            <a:off x="2500313" y="5715000"/>
            <a:ext cx="4500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PT" b="1">
                <a:solidFill>
                  <a:srgbClr val="2F198B"/>
                </a:solidFill>
                <a:latin typeface="Blackadder ITC" pitchFamily="82" charset="0"/>
              </a:rPr>
              <a:t>De Sophia de Mello Breyner Andresen</a:t>
            </a:r>
          </a:p>
          <a:p>
            <a:pPr algn="r"/>
            <a:r>
              <a:rPr lang="pt-PT" b="1">
                <a:solidFill>
                  <a:srgbClr val="2F198B"/>
                </a:solidFill>
                <a:latin typeface="Blackadder ITC" pitchFamily="82" charset="0"/>
              </a:rPr>
              <a:t>Texto adaptado</a:t>
            </a:r>
          </a:p>
        </p:txBody>
      </p:sp>
      <p:pic>
        <p:nvPicPr>
          <p:cNvPr id="12" name="Picture 9" descr="SEREIA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000375" y="3000375"/>
            <a:ext cx="28575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855" fill="hold"/>
                                        <p:tgtEl>
                                          <p:spTgt spid="2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7" name="Onda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943600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4313" y="928688"/>
            <a:ext cx="8620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7200" b="1" baseline="30000" dirty="0" err="1">
                <a:solidFill>
                  <a:schemeClr val="accent2"/>
                </a:solidFill>
                <a:latin typeface="Blackadder ITC" pitchFamily="82" charset="0"/>
              </a:rPr>
              <a:t>Vivemos</a:t>
            </a:r>
            <a:r>
              <a:rPr lang="en-GB" sz="7200" b="1" baseline="30000" dirty="0">
                <a:solidFill>
                  <a:schemeClr val="accent2"/>
                </a:solidFill>
                <a:latin typeface="Blackadder ITC" pitchFamily="82" charset="0"/>
              </a:rPr>
              <a:t> </a:t>
            </a:r>
            <a:r>
              <a:rPr lang="en-GB" sz="7200" b="1" baseline="30000" dirty="0" err="1">
                <a:solidFill>
                  <a:schemeClr val="accent2"/>
                </a:solidFill>
                <a:latin typeface="Blackadder ITC" pitchFamily="82" charset="0"/>
              </a:rPr>
              <a:t>juntos</a:t>
            </a:r>
            <a:r>
              <a:rPr lang="en-GB" sz="7200" b="1" baseline="30000" dirty="0">
                <a:solidFill>
                  <a:schemeClr val="accent2"/>
                </a:solidFill>
                <a:latin typeface="Blackadder ITC" pitchFamily="82" charset="0"/>
              </a:rPr>
              <a:t> </a:t>
            </a:r>
            <a:r>
              <a:rPr lang="en-GB" sz="7200" b="1" baseline="30000" dirty="0" err="1">
                <a:solidFill>
                  <a:schemeClr val="accent2"/>
                </a:solidFill>
                <a:latin typeface="Blackadder ITC" pitchFamily="82" charset="0"/>
              </a:rPr>
              <a:t>numa</a:t>
            </a:r>
            <a:r>
              <a:rPr lang="en-GB" sz="7200" b="1" baseline="30000" dirty="0">
                <a:solidFill>
                  <a:schemeClr val="accent2"/>
                </a:solidFill>
                <a:latin typeface="Blackadder ITC" pitchFamily="82" charset="0"/>
              </a:rPr>
              <a:t> </a:t>
            </a:r>
            <a:r>
              <a:rPr lang="en-GB" sz="7200" b="1" baseline="30000" dirty="0" err="1">
                <a:solidFill>
                  <a:schemeClr val="accent2"/>
                </a:solidFill>
                <a:latin typeface="Blackadder ITC" pitchFamily="82" charset="0"/>
              </a:rPr>
              <a:t>bela</a:t>
            </a:r>
            <a:r>
              <a:rPr lang="en-GB" sz="7200" b="1" baseline="30000" dirty="0">
                <a:solidFill>
                  <a:schemeClr val="accent2"/>
                </a:solidFill>
                <a:latin typeface="Blackadder ITC" pitchFamily="82" charset="0"/>
              </a:rPr>
              <a:t> </a:t>
            </a:r>
            <a:r>
              <a:rPr lang="en-GB" sz="7200" b="1" baseline="30000" dirty="0" err="1">
                <a:solidFill>
                  <a:schemeClr val="accent2"/>
                </a:solidFill>
                <a:latin typeface="Blackadder ITC" pitchFamily="82" charset="0"/>
              </a:rPr>
              <a:t>caverna</a:t>
            </a:r>
            <a:r>
              <a:rPr lang="en-GB" sz="7200" b="1" baseline="30000" dirty="0">
                <a:solidFill>
                  <a:schemeClr val="accent2"/>
                </a:solidFill>
                <a:latin typeface="Blackadder ITC" pitchFamily="82" charset="0"/>
              </a:rPr>
              <a:t> no </a:t>
            </a:r>
            <a:r>
              <a:rPr lang="en-GB" sz="7200" b="1" baseline="30000" dirty="0" err="1">
                <a:solidFill>
                  <a:schemeClr val="accent2"/>
                </a:solidFill>
                <a:latin typeface="Blackadder ITC" pitchFamily="82" charset="0"/>
              </a:rPr>
              <a:t>fundo</a:t>
            </a:r>
            <a:r>
              <a:rPr lang="en-GB" sz="7200" b="1" baseline="30000" dirty="0">
                <a:solidFill>
                  <a:schemeClr val="accent2"/>
                </a:solidFill>
                <a:latin typeface="Blackadder ITC" pitchFamily="82" charset="0"/>
              </a:rPr>
              <a:t> do mar.... </a:t>
            </a:r>
          </a:p>
          <a:p>
            <a:pPr algn="just">
              <a:defRPr/>
            </a:pPr>
            <a:r>
              <a:rPr lang="en-GB" sz="3600" baseline="30000" dirty="0">
                <a:solidFill>
                  <a:schemeClr val="accent2"/>
                </a:solidFill>
                <a:latin typeface="+mn-lt"/>
              </a:rPr>
              <a:t>.</a:t>
            </a:r>
            <a:endParaRPr lang="pt-BR" sz="3600" baseline="30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4714875"/>
            <a:ext cx="9144000" cy="2143125"/>
            <a:chOff x="0" y="3312"/>
            <a:chExt cx="5760" cy="1008"/>
          </a:xfrm>
        </p:grpSpPr>
        <p:pic>
          <p:nvPicPr>
            <p:cNvPr id="4" name="Picture 5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6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2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2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7" name="Picture 18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2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8" name="Picture 19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92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0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76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2214563"/>
            <a:ext cx="9144000" cy="3043237"/>
            <a:chOff x="0" y="3312"/>
            <a:chExt cx="5760" cy="1008"/>
          </a:xfrm>
        </p:grpSpPr>
        <p:pic>
          <p:nvPicPr>
            <p:cNvPr id="11288" name="Picture 23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Picture 24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2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Picture 25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2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Picture 26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2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2" name="Picture 27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92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8" descr="PEIX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76" y="3312"/>
              <a:ext cx="98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1" name="Picture 7" descr="Golfinh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5" y="3729038"/>
            <a:ext cx="160972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Peixinh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5257800"/>
            <a:ext cx="517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9" descr="Peixinh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3271838"/>
            <a:ext cx="102711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0" descr="Peixinh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5029200"/>
            <a:ext cx="517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AniOstr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6203950"/>
            <a:ext cx="6445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AniOstr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4953000"/>
            <a:ext cx="6746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31" descr="SEREIA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500" y="3143250"/>
            <a:ext cx="15335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32" descr="octi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4013" y="4714875"/>
            <a:ext cx="21224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35" descr="Caranguejo(48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7400" y="3886200"/>
            <a:ext cx="360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36" descr="Caranguej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14500" y="4643438"/>
            <a:ext cx="13477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CavaloMarinho(34)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2650" y="5410200"/>
            <a:ext cx="757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 descr="Medusa(19)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" y="4000500"/>
            <a:ext cx="7429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3" name="Picture 39" descr="Ostra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00" y="4362450"/>
            <a:ext cx="3857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4" name="Picture 40" descr="vis (11)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4543425"/>
            <a:ext cx="533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Picture 41" descr="vis (50)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230938"/>
            <a:ext cx="538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6" name="Picture 42" descr="vis (50)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86400" y="6230938"/>
            <a:ext cx="36576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44" descr="disney-gifs-ariel-poison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14800" y="6019800"/>
            <a:ext cx="32766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~PP8614.WAV">
            <a:hlinkClick r:id="" action="ppaction://media"/>
          </p:cNvPr>
          <p:cNvPicPr>
            <a:picLocks noRot="1" noChangeAspect="1"/>
          </p:cNvPicPr>
          <p:nvPr>
            <a:wavAudioFile r:embed="rId2" name="~PP847.WAV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855" fill="hold"/>
                                        <p:tgtEl>
                                          <p:spTgt spid="11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7"/>
                </p:tgtEl>
              </p:cMediaNode>
            </p:audio>
            <p:audio isNarration="1"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1500" y="3786188"/>
            <a:ext cx="7643813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6000" b="1">
                <a:solidFill>
                  <a:schemeClr val="accent2"/>
                </a:solidFill>
                <a:latin typeface="Blackadder ITC" pitchFamily="82" charset="0"/>
              </a:rPr>
              <a:t>A Raia, a Rainha do Mar, era muito má…..</a:t>
            </a:r>
          </a:p>
          <a:p>
            <a:pPr algn="just"/>
            <a:r>
              <a:rPr lang="pt-PT" sz="6000" b="1">
                <a:solidFill>
                  <a:schemeClr val="accent2"/>
                </a:solidFill>
                <a:latin typeface="Blackadder ITC" pitchFamily="82" charset="0"/>
              </a:rPr>
              <a:t> -…. </a:t>
            </a:r>
          </a:p>
          <a:p>
            <a:pPr algn="just"/>
            <a:endParaRPr lang="pt-PT" sz="3200">
              <a:solidFill>
                <a:schemeClr val="accent2"/>
              </a:solidFill>
            </a:endParaRPr>
          </a:p>
        </p:txBody>
      </p:sp>
      <p:pic>
        <p:nvPicPr>
          <p:cNvPr id="12291" name="Imagem 4" descr="arraia_amordepeixe0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1643063"/>
            <a:ext cx="5989637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2" descr="Peixin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523875"/>
            <a:ext cx="10112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0" descr="Golfinh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4213" y="4932363"/>
            <a:ext cx="17446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5" descr="AniOst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404813"/>
            <a:ext cx="128587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2645.WAV">
            <a:hlinkClick r:id="" action="ppaction://media"/>
          </p:cNvPr>
          <p:cNvPicPr>
            <a:picLocks noRot="1" noChangeAspect="1"/>
          </p:cNvPicPr>
          <p:nvPr>
            <a:wavAudioFile r:embed="rId2" name="~PP2038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5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>
            <a:spLocks noGrp="1" noChangeArrowheads="1"/>
          </p:cNvSpPr>
          <p:nvPr>
            <p:ph idx="1"/>
          </p:nvPr>
        </p:nvSpPr>
        <p:spPr>
          <a:xfrm>
            <a:off x="285750" y="4143375"/>
            <a:ext cx="7715250" cy="2308225"/>
          </a:xfrm>
        </p:spPr>
        <p:txBody>
          <a:bodyPr>
            <a:spAutoFit/>
          </a:bodyPr>
          <a:lstStyle/>
          <a:p>
            <a:pPr algn="just" eaLnBrk="1" hangingPunct="1"/>
            <a:r>
              <a:rPr lang="pt-PT" sz="6000" b="1" smtClean="0">
                <a:solidFill>
                  <a:schemeClr val="accent2"/>
                </a:solidFill>
                <a:latin typeface="Blackadder ITC" pitchFamily="82" charset="0"/>
              </a:rPr>
              <a:t>Mas, apareceu o Rei do Mar e salvou a menina ….</a:t>
            </a:r>
          </a:p>
          <a:p>
            <a:pPr eaLnBrk="1" hangingPunct="1"/>
            <a:endParaRPr lang="pt-PT" sz="2000" b="1" smtClean="0"/>
          </a:p>
        </p:txBody>
      </p:sp>
      <p:pic>
        <p:nvPicPr>
          <p:cNvPr id="13315" name="Imagem 4" descr="re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0"/>
            <a:ext cx="200501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EREI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57250" y="857250"/>
            <a:ext cx="335756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1" descr="vis (43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0"/>
            <a:ext cx="14716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9" descr="LeãoMarinho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1925" y="5929313"/>
            <a:ext cx="13620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2645.WAV">
            <a:hlinkClick r:id="" action="ppaction://media"/>
          </p:cNvPr>
          <p:cNvPicPr>
            <a:picLocks noRot="1" noChangeAspect="1"/>
          </p:cNvPicPr>
          <p:nvPr>
            <a:wavAudioFile r:embed="rId2" name="~PP2542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4313" y="4643438"/>
            <a:ext cx="82994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6000" b="1">
                <a:solidFill>
                  <a:schemeClr val="accent2"/>
                </a:solidFill>
                <a:latin typeface="Blackadder ITC" pitchFamily="82" charset="0"/>
              </a:rPr>
              <a:t> - Tenho tantas saudades da Menina do Mar…</a:t>
            </a:r>
          </a:p>
        </p:txBody>
      </p:sp>
      <p:pic>
        <p:nvPicPr>
          <p:cNvPr id="14339" name="Imagem 4" descr="menino-de-bo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642938"/>
            <a:ext cx="31718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agem 5" descr="041214_skyjoe_marmitetotal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572943">
            <a:off x="4292600" y="1077913"/>
            <a:ext cx="18034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m 6" descr="gaivota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3" y="214313"/>
            <a:ext cx="383857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AniOst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7715250" y="3643313"/>
            <a:ext cx="900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 descr="AniOst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357188" y="3714750"/>
            <a:ext cx="900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~PP1645.WAV">
            <a:hlinkClick r:id="" action="ppaction://media"/>
          </p:cNvPr>
          <p:cNvPicPr>
            <a:picLocks noRot="1" noChangeAspect="1"/>
          </p:cNvPicPr>
          <p:nvPr>
            <a:wavAudioFile r:embed="rId2" name="~PP172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6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Pol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714875"/>
            <a:ext cx="17891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4" descr="Caranguejo (2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5072063"/>
            <a:ext cx="16129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7" descr="EstrelaMar (3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428625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8" descr="foca (5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8" y="357188"/>
            <a:ext cx="215106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0" descr="vis (17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25" y="5572125"/>
            <a:ext cx="3048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4" descr="vis (8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457200"/>
            <a:ext cx="204311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47700" y="2143125"/>
            <a:ext cx="84963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6000" b="1">
                <a:solidFill>
                  <a:schemeClr val="accent2"/>
                </a:solidFill>
                <a:latin typeface="Blackadder ITC" pitchFamily="82" charset="0"/>
              </a:rPr>
              <a:t>O menino e a menina ficaram para sempre a viver no fundo do mar ….</a:t>
            </a:r>
          </a:p>
        </p:txBody>
      </p:sp>
      <p:pic>
        <p:nvPicPr>
          <p:cNvPr id="34" name="Picture 9" descr="SEREIA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357563" y="4286250"/>
            <a:ext cx="2198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Imagem 34" descr="menino-de-bone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38" y="4429125"/>
            <a:ext cx="1743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~PP1645.WAV">
            <a:hlinkClick r:id="" action="ppaction://media"/>
          </p:cNvPr>
          <p:cNvPicPr>
            <a:picLocks noRot="1" noChangeAspect="1"/>
          </p:cNvPicPr>
          <p:nvPr>
            <a:wavAudioFile r:embed="rId2" name="~PP1704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S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28625"/>
            <a:ext cx="28844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ixaDeTexto 12"/>
          <p:cNvSpPr txBox="1">
            <a:spLocks noChangeArrowheads="1"/>
          </p:cNvSpPr>
          <p:nvPr/>
        </p:nvSpPr>
        <p:spPr bwMode="auto">
          <a:xfrm>
            <a:off x="1714500" y="2357438"/>
            <a:ext cx="3714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9600">
                <a:solidFill>
                  <a:srgbClr val="2F198B"/>
                </a:solidFill>
                <a:latin typeface="Blackadder ITC" pitchFamily="82" charset="0"/>
              </a:rPr>
              <a:t>FIM</a:t>
            </a:r>
          </a:p>
        </p:txBody>
      </p:sp>
      <p:grpSp>
        <p:nvGrpSpPr>
          <p:cNvPr id="16388" name="Group 17"/>
          <p:cNvGrpSpPr>
            <a:grpSpLocks/>
          </p:cNvGrpSpPr>
          <p:nvPr/>
        </p:nvGrpSpPr>
        <p:grpSpPr bwMode="auto">
          <a:xfrm>
            <a:off x="2714625" y="3786188"/>
            <a:ext cx="2133600" cy="2039937"/>
            <a:chOff x="1440" y="1680"/>
            <a:chExt cx="1344" cy="1285"/>
          </a:xfrm>
        </p:grpSpPr>
        <p:pic>
          <p:nvPicPr>
            <p:cNvPr id="16391" name="Picture 18" descr="an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0" y="1680"/>
              <a:ext cx="644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9" descr="pluie-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0" y="1968"/>
              <a:ext cx="1104" cy="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9" name="Imagem 7" descr="aguia GIF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643438"/>
            <a:ext cx="175736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1661.WAV">
            <a:hlinkClick r:id="" action="ppaction://media"/>
          </p:cNvPr>
          <p:cNvPicPr>
            <a:picLocks noRot="1" noChangeAspect="1"/>
          </p:cNvPicPr>
          <p:nvPr>
            <a:wavAudioFile r:embed="rId1" name="~PP1383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500306"/>
            <a:ext cx="2500330" cy="1143000"/>
          </a:xfrm>
        </p:spPr>
        <p:txBody>
          <a:bodyPr/>
          <a:lstStyle/>
          <a:p>
            <a:pPr algn="l"/>
            <a:r>
              <a:rPr lang="pt-PT" sz="3200" b="1" dirty="0" smtClean="0">
                <a:solidFill>
                  <a:srgbClr val="1F0362"/>
                </a:solidFill>
                <a:latin typeface="Blackadder ITC" pitchFamily="82" charset="0"/>
                <a:cs typeface="AngsanaUPC" pitchFamily="18" charset="-34"/>
              </a:rPr>
              <a:t>Ficha Técnica</a:t>
            </a:r>
            <a:endParaRPr lang="pt-PT" sz="3200" b="1" dirty="0">
              <a:solidFill>
                <a:srgbClr val="1F0362"/>
              </a:solidFill>
              <a:latin typeface="Blackadder ITC" pitchFamily="82" charset="0"/>
              <a:cs typeface="AngsanaUPC" pitchFamily="18" charset="-34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00" y="3357562"/>
            <a:ext cx="5815026" cy="2095496"/>
          </a:xfrm>
        </p:spPr>
        <p:txBody>
          <a:bodyPr/>
          <a:lstStyle/>
          <a:p>
            <a:r>
              <a:rPr lang="pt-PT" sz="2400" b="1" dirty="0" smtClean="0">
                <a:solidFill>
                  <a:srgbClr val="1F0362"/>
                </a:solidFill>
                <a:latin typeface="AngsanaUPC" pitchFamily="18" charset="-34"/>
                <a:cs typeface="AngsanaUPC" pitchFamily="18" charset="-34"/>
              </a:rPr>
              <a:t>Texto de </a:t>
            </a:r>
            <a:r>
              <a:rPr lang="pt-PT" sz="2400" b="1" dirty="0" err="1" smtClean="0">
                <a:solidFill>
                  <a:srgbClr val="1F0362"/>
                </a:solidFill>
                <a:latin typeface="AngsanaUPC" pitchFamily="18" charset="-34"/>
                <a:cs typeface="AngsanaUPC" pitchFamily="18" charset="-34"/>
              </a:rPr>
              <a:t>Sophia</a:t>
            </a:r>
            <a:r>
              <a:rPr lang="pt-PT" sz="2400" b="1" dirty="0" smtClean="0">
                <a:solidFill>
                  <a:srgbClr val="1F0362"/>
                </a:solidFill>
                <a:latin typeface="AngsanaUPC" pitchFamily="18" charset="-34"/>
                <a:cs typeface="AngsanaUPC" pitchFamily="18" charset="-34"/>
              </a:rPr>
              <a:t> de Mello Breyner Andersen</a:t>
            </a:r>
          </a:p>
          <a:p>
            <a:r>
              <a:rPr lang="pt-PT" sz="2400" b="1" dirty="0" smtClean="0">
                <a:solidFill>
                  <a:srgbClr val="1F0362"/>
                </a:solidFill>
                <a:latin typeface="AngsanaUPC" pitchFamily="18" charset="-34"/>
                <a:cs typeface="AngsanaUPC" pitchFamily="18" charset="-34"/>
              </a:rPr>
              <a:t>Adaptação: Maria José Duarte Rodrigues.</a:t>
            </a:r>
          </a:p>
          <a:p>
            <a:r>
              <a:rPr lang="pt-PT" sz="2400" b="1" dirty="0" smtClean="0">
                <a:solidFill>
                  <a:srgbClr val="1F0362"/>
                </a:solidFill>
                <a:latin typeface="AngsanaUPC" pitchFamily="18" charset="-34"/>
                <a:cs typeface="AngsanaUPC" pitchFamily="18" charset="-34"/>
              </a:rPr>
              <a:t>Vozes: Maria José Duarte Rodrigues e Susana Gomes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ângulo 4"/>
          <p:cNvSpPr>
            <a:spLocks noChangeArrowheads="1"/>
          </p:cNvSpPr>
          <p:nvPr/>
        </p:nvSpPr>
        <p:spPr bwMode="auto">
          <a:xfrm>
            <a:off x="4071938" y="357187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6000" b="1">
                <a:solidFill>
                  <a:schemeClr val="accent2"/>
                </a:solidFill>
                <a:latin typeface="Blackadder ITC" pitchFamily="82" charset="0"/>
                <a:ea typeface="Arial Unicode MS" pitchFamily="34" charset="-128"/>
                <a:cs typeface="Arial Unicode MS" pitchFamily="34" charset="-128"/>
              </a:rPr>
              <a:t>Era uma vez….</a:t>
            </a:r>
            <a:endParaRPr lang="pt-PT" sz="6000" b="1">
              <a:latin typeface="Blackadder ITC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5" name="Marcador de Posição de Conteúdo 12" descr="menino-de-bon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1571625"/>
            <a:ext cx="3171825" cy="3848100"/>
          </a:xfrm>
        </p:spPr>
      </p:pic>
      <p:pic>
        <p:nvPicPr>
          <p:cNvPr id="4" name="Imagem 3" descr="gif_beija-fl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714356"/>
            <a:ext cx="1809750" cy="1362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Imagem 5" descr="flores09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285750"/>
            <a:ext cx="115728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536.WAV">
            <a:hlinkClick r:id="" action="ppaction://media"/>
          </p:cNvPr>
          <p:cNvPicPr>
            <a:picLocks noRot="1" noChangeAspect="1"/>
          </p:cNvPicPr>
          <p:nvPr>
            <a:wavAudioFile r:embed="rId1" name="~PP3497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e Conteúdo 2"/>
          <p:cNvSpPr>
            <a:spLocks noGrp="1"/>
          </p:cNvSpPr>
          <p:nvPr>
            <p:ph idx="1"/>
          </p:nvPr>
        </p:nvSpPr>
        <p:spPr>
          <a:xfrm>
            <a:off x="357188" y="500063"/>
            <a:ext cx="8101012" cy="5595937"/>
          </a:xfrm>
        </p:spPr>
        <p:txBody>
          <a:bodyPr/>
          <a:lstStyle/>
          <a:p>
            <a:pPr algn="just" eaLnBrk="1" hangingPunct="1"/>
            <a:r>
              <a:rPr lang="en-GB" sz="6000" b="1" baseline="30000" smtClean="0">
                <a:solidFill>
                  <a:schemeClr val="accent2"/>
                </a:solidFill>
                <a:latin typeface="Blackadder ITC" pitchFamily="82" charset="0"/>
              </a:rPr>
              <a:t>A casa t</a:t>
            </a:r>
            <a:r>
              <a:rPr lang="en-GB" altLang="ja-JP" sz="6000" b="1" baseline="30000" smtClean="0">
                <a:solidFill>
                  <a:schemeClr val="accent2"/>
                </a:solidFill>
                <a:latin typeface="Blackadder ITC" pitchFamily="82" charset="0"/>
              </a:rPr>
              <a:t>inha uma </a:t>
            </a:r>
            <a:r>
              <a:rPr lang="en-GB" sz="6000" b="1" baseline="30000" smtClean="0">
                <a:solidFill>
                  <a:schemeClr val="accent2"/>
                </a:solidFill>
                <a:latin typeface="Blackadder ITC" pitchFamily="82" charset="0"/>
              </a:rPr>
              <a:t>porta…</a:t>
            </a:r>
          </a:p>
          <a:p>
            <a:pPr algn="just" eaLnBrk="1" hangingPunct="1"/>
            <a:endParaRPr lang="en-GB" sz="6000" b="1" baseline="30000" smtClean="0">
              <a:solidFill>
                <a:schemeClr val="accent2"/>
              </a:solidFill>
              <a:latin typeface="Blackadder ITC" pitchFamily="82" charset="0"/>
            </a:endParaRPr>
          </a:p>
          <a:p>
            <a:pPr algn="just" eaLnBrk="1" hangingPunct="1"/>
            <a:r>
              <a:rPr lang="en-GB" sz="6000" b="1" baseline="30000" smtClean="0">
                <a:solidFill>
                  <a:schemeClr val="accent2"/>
                </a:solidFill>
                <a:latin typeface="Blackadder ITC" pitchFamily="82" charset="0"/>
              </a:rPr>
              <a:t>sete janelas…</a:t>
            </a:r>
          </a:p>
          <a:p>
            <a:pPr algn="just" eaLnBrk="1" hangingPunct="1"/>
            <a:r>
              <a:rPr lang="en-GB" sz="6000" b="1" baseline="30000" smtClean="0">
                <a:solidFill>
                  <a:schemeClr val="accent2"/>
                </a:solidFill>
                <a:latin typeface="Blackadder ITC" pitchFamily="82" charset="0"/>
              </a:rPr>
              <a:t> e uma varanda…</a:t>
            </a:r>
          </a:p>
        </p:txBody>
      </p:sp>
      <p:pic>
        <p:nvPicPr>
          <p:cNvPr id="4" name="Picture 32" descr="Casinha MenM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25" y="3714750"/>
            <a:ext cx="537686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lliri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849938"/>
            <a:ext cx="4381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Malmequerazu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0" y="5643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liri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0" y="5857875"/>
            <a:ext cx="60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liri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0" y="5857875"/>
            <a:ext cx="60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Malmequerazu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58578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x_girasol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3714750"/>
            <a:ext cx="392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Malmequerazu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5715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Malmequerazu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55006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~PP3536.WAV">
            <a:hlinkClick r:id="" action="ppaction://media"/>
          </p:cNvPr>
          <p:cNvPicPr>
            <a:picLocks noRot="1" noChangeAspect="1"/>
          </p:cNvPicPr>
          <p:nvPr>
            <a:wavAudioFile r:embed="rId2" name="~PP3259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Imagem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063" y="115888"/>
            <a:ext cx="5794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Imagem 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05175" y="1392238"/>
            <a:ext cx="11318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Imagem 1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00575" y="2205038"/>
            <a:ext cx="1104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2"/>
          <p:cNvSpPr>
            <a:spLocks noGrp="1"/>
          </p:cNvSpPr>
          <p:nvPr>
            <p:ph idx="1"/>
          </p:nvPr>
        </p:nvSpPr>
        <p:spPr>
          <a:xfrm>
            <a:off x="642938" y="571500"/>
            <a:ext cx="7772400" cy="2928938"/>
          </a:xfrm>
        </p:spPr>
        <p:txBody>
          <a:bodyPr/>
          <a:lstStyle/>
          <a:p>
            <a:pPr algn="just" eaLnBrk="1" hangingPunct="1"/>
            <a:r>
              <a:rPr lang="en-GB" sz="6600" b="1" baseline="30000" smtClean="0">
                <a:solidFill>
                  <a:schemeClr val="accent2"/>
                </a:solidFill>
                <a:latin typeface="Blackadder ITC" pitchFamily="82" charset="0"/>
              </a:rPr>
              <a:t>O rapaz tinha</a:t>
            </a:r>
            <a:r>
              <a:rPr lang="en-GB" sz="6600" b="1" smtClean="0">
                <a:solidFill>
                  <a:schemeClr val="accent2"/>
                </a:solidFill>
                <a:latin typeface="Blackadder ITC" pitchFamily="82" charset="0"/>
              </a:rPr>
              <a:t> </a:t>
            </a:r>
            <a:r>
              <a:rPr lang="en-GB" sz="6600" b="1" baseline="30000" smtClean="0">
                <a:solidFill>
                  <a:schemeClr val="accent2"/>
                </a:solidFill>
                <a:latin typeface="Blackadder ITC" pitchFamily="82" charset="0"/>
              </a:rPr>
              <a:t>dez anos</a:t>
            </a:r>
            <a:r>
              <a:rPr lang="pt-PT" sz="6600" b="1" baseline="30000" smtClean="0">
                <a:solidFill>
                  <a:schemeClr val="accent2"/>
                </a:solidFill>
                <a:latin typeface="Blackadder ITC" pitchFamily="82" charset="0"/>
              </a:rPr>
              <a:t>…</a:t>
            </a:r>
            <a:endParaRPr lang="en-GB" sz="6600" b="1" baseline="30000" smtClean="0">
              <a:solidFill>
                <a:schemeClr val="accent2"/>
              </a:solidFill>
              <a:latin typeface="Blackadder ITC" pitchFamily="82" charset="0"/>
            </a:endParaRPr>
          </a:p>
          <a:p>
            <a:pPr algn="just" eaLnBrk="1" hangingPunct="1"/>
            <a:r>
              <a:rPr lang="en-GB" sz="6600" b="1" baseline="30000" smtClean="0">
                <a:solidFill>
                  <a:schemeClr val="accent2"/>
                </a:solidFill>
                <a:latin typeface="Blackadder ITC" pitchFamily="82" charset="0"/>
              </a:rPr>
              <a:t>A praia </a:t>
            </a:r>
            <a:r>
              <a:rPr lang="en-GB" altLang="ja-JP" sz="6600" b="1" baseline="30000" smtClean="0">
                <a:solidFill>
                  <a:schemeClr val="accent2"/>
                </a:solidFill>
                <a:latin typeface="Blackadder ITC" pitchFamily="82" charset="0"/>
              </a:rPr>
              <a:t>era</a:t>
            </a:r>
            <a:r>
              <a:rPr lang="en-GB" sz="6600" b="1" baseline="30000" smtClean="0">
                <a:solidFill>
                  <a:schemeClr val="accent2"/>
                </a:solidFill>
                <a:latin typeface="Blackadder ITC" pitchFamily="82" charset="0"/>
              </a:rPr>
              <a:t> muito grande...</a:t>
            </a:r>
          </a:p>
          <a:p>
            <a:pPr algn="just" eaLnBrk="1" hangingPunct="1"/>
            <a:r>
              <a:rPr lang="en-GB" sz="6600" b="1" baseline="30000" smtClean="0">
                <a:solidFill>
                  <a:schemeClr val="accent2"/>
                </a:solidFill>
                <a:latin typeface="Blackadder ITC" pitchFamily="82" charset="0"/>
              </a:rPr>
              <a:t>Certo dia ...</a:t>
            </a:r>
            <a:endParaRPr lang="pt-BR" sz="6600" b="1" smtClean="0">
              <a:latin typeface="Blackadder ITC" pitchFamily="82" charset="0"/>
            </a:endParaRPr>
          </a:p>
        </p:txBody>
      </p:sp>
      <p:pic>
        <p:nvPicPr>
          <p:cNvPr id="11" name="Imagem 10" descr="pra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286124"/>
            <a:ext cx="4095755" cy="3772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Marcador de Posição de Conteúdo 12" descr="menino-de-bo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714750"/>
            <a:ext cx="18843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1552.WAV">
            <a:hlinkClick r:id="" action="ppaction://media"/>
          </p:cNvPr>
          <p:cNvPicPr>
            <a:picLocks noRot="1" noChangeAspect="1"/>
          </p:cNvPicPr>
          <p:nvPr>
            <a:wavAudioFile r:embed="rId1" name="~PP196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e Conteúdo 2"/>
          <p:cNvSpPr>
            <a:spLocks noGrp="1"/>
          </p:cNvSpPr>
          <p:nvPr>
            <p:ph idx="1"/>
          </p:nvPr>
        </p:nvSpPr>
        <p:spPr>
          <a:xfrm>
            <a:off x="214313" y="500063"/>
            <a:ext cx="8243887" cy="5310187"/>
          </a:xfrm>
        </p:spPr>
        <p:txBody>
          <a:bodyPr/>
          <a:lstStyle/>
          <a:p>
            <a:r>
              <a:rPr lang="pt-PT" sz="4000" b="1" smtClean="0">
                <a:solidFill>
                  <a:srgbClr val="2F198B"/>
                </a:solidFill>
                <a:latin typeface="Blackadder ITC" pitchFamily="82" charset="0"/>
              </a:rPr>
              <a:t>Viu então:.</a:t>
            </a:r>
          </a:p>
          <a:p>
            <a:r>
              <a:rPr lang="pt-PT" sz="4000" b="1" smtClean="0">
                <a:solidFill>
                  <a:srgbClr val="2F198B"/>
                </a:solidFill>
                <a:latin typeface="Blackadder ITC" pitchFamily="82" charset="0"/>
              </a:rPr>
              <a:t>- Oh! Oh! Oh! - ria o polvo.</a:t>
            </a:r>
          </a:p>
          <a:p>
            <a:r>
              <a:rPr lang="pt-PT" sz="4000" b="1" smtClean="0">
                <a:solidFill>
                  <a:srgbClr val="2F198B"/>
                </a:solidFill>
                <a:latin typeface="Blackadder ITC" pitchFamily="82" charset="0"/>
              </a:rPr>
              <a:t>- Que! Que! Que! - ria o caranguejo.</a:t>
            </a:r>
          </a:p>
          <a:p>
            <a:r>
              <a:rPr lang="pt-PT" sz="4000" b="1" smtClean="0">
                <a:solidFill>
                  <a:srgbClr val="2F198B"/>
                </a:solidFill>
                <a:latin typeface="Blackadder ITC" pitchFamily="82" charset="0"/>
              </a:rPr>
              <a:t>- Glu! Glu! Glu! - ria o peixe.</a:t>
            </a:r>
          </a:p>
          <a:p>
            <a:r>
              <a:rPr lang="pt-PT" sz="4000" b="1" smtClean="0">
                <a:solidFill>
                  <a:srgbClr val="2F198B"/>
                </a:solidFill>
                <a:latin typeface="Blackadder ITC" pitchFamily="82" charset="0"/>
              </a:rPr>
              <a:t>-Ah! Ah! Ah! - ria a menina.</a:t>
            </a:r>
          </a:p>
        </p:txBody>
      </p:sp>
      <p:pic>
        <p:nvPicPr>
          <p:cNvPr id="4" name="Picture 16" descr="Caranguejo(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2143125"/>
            <a:ext cx="11096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ol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714375"/>
            <a:ext cx="150018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41" descr="Peixin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2928938"/>
            <a:ext cx="10112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SEREI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571750" y="4214813"/>
            <a:ext cx="3357563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2552.WAV">
            <a:hlinkClick r:id="" action="ppaction://media"/>
          </p:cNvPr>
          <p:cNvPicPr>
            <a:picLocks noRot="1" noChangeAspect="1"/>
          </p:cNvPicPr>
          <p:nvPr>
            <a:wavAudioFile r:embed="rId1" name="~PP2218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e Conteúdo 2"/>
          <p:cNvSpPr>
            <a:spLocks noGrp="1"/>
          </p:cNvSpPr>
          <p:nvPr>
            <p:ph idx="1"/>
          </p:nvPr>
        </p:nvSpPr>
        <p:spPr>
          <a:xfrm>
            <a:off x="500063" y="571500"/>
            <a:ext cx="7772400" cy="4114800"/>
          </a:xfrm>
        </p:spPr>
        <p:txBody>
          <a:bodyPr/>
          <a:lstStyle/>
          <a:p>
            <a:endParaRPr lang="pt-PT" sz="4400" b="1" smtClean="0">
              <a:solidFill>
                <a:srgbClr val="2F198B"/>
              </a:solidFill>
              <a:latin typeface="Blackadder ITC" pitchFamily="82" charset="0"/>
            </a:endParaRPr>
          </a:p>
          <a:p>
            <a:r>
              <a:rPr lang="pt-PT" sz="4400" b="1" smtClean="0">
                <a:solidFill>
                  <a:srgbClr val="2F198B"/>
                </a:solidFill>
                <a:latin typeface="Blackadder ITC" pitchFamily="82" charset="0"/>
              </a:rPr>
              <a:t>- Agora quero dançar.</a:t>
            </a:r>
          </a:p>
          <a:p>
            <a:r>
              <a:rPr lang="pt-PT" sz="4400" b="1" smtClean="0">
                <a:solidFill>
                  <a:srgbClr val="2F198B"/>
                </a:solidFill>
                <a:latin typeface="Blackadder ITC" pitchFamily="82" charset="0"/>
              </a:rPr>
              <a:t>Então o polvo, o caranguejo e o peixe transformaram-se numa orquestra.</a:t>
            </a:r>
          </a:p>
          <a:p>
            <a:r>
              <a:rPr lang="pt-PT" sz="4400" b="1" smtClean="0">
                <a:solidFill>
                  <a:srgbClr val="2F198B"/>
                </a:solidFill>
                <a:latin typeface="Blackadder ITC" pitchFamily="82" charset="0"/>
              </a:rPr>
              <a:t>O peixe batia palmas.</a:t>
            </a:r>
          </a:p>
          <a:p>
            <a:r>
              <a:rPr lang="pt-PT" sz="4400" b="1" smtClean="0">
                <a:solidFill>
                  <a:srgbClr val="2F198B"/>
                </a:solidFill>
                <a:latin typeface="Blackadder ITC" pitchFamily="82" charset="0"/>
              </a:rPr>
              <a:t> O caranguejo tocava castanholas. O polvo tocava guitarra nos seus sete braços..</a:t>
            </a:r>
          </a:p>
          <a:p>
            <a:endParaRPr lang="pt-PT" smtClean="0"/>
          </a:p>
        </p:txBody>
      </p:sp>
      <p:pic>
        <p:nvPicPr>
          <p:cNvPr id="7171" name="Imagem 3" descr="radio_euro_musica_animado_subindo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-857250"/>
            <a:ext cx="2873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ol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5715000"/>
            <a:ext cx="1381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Caranguejo(1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4000500"/>
            <a:ext cx="11096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ish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2928938"/>
            <a:ext cx="14462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EREIA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929188" y="-142875"/>
            <a:ext cx="3357562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Imagem 11" descr="live_guitar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00" y="5286375"/>
            <a:ext cx="952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1567.WAV">
            <a:hlinkClick r:id="" action="ppaction://media"/>
          </p:cNvPr>
          <p:cNvPicPr>
            <a:picLocks noRot="1" noChangeAspect="1"/>
          </p:cNvPicPr>
          <p:nvPr>
            <a:wavAudioFile r:embed="rId1" name="~PP1967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Imagem 3" descr="radio_euro_musica_animado_subindo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-785813"/>
            <a:ext cx="2873375" cy="31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Marcador de Posição de Conteúdo 12" descr="menino-de-bon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3214688"/>
            <a:ext cx="1647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Marcador de Posição de Conteúdo 2"/>
          <p:cNvSpPr>
            <a:spLocks noGrp="1"/>
          </p:cNvSpPr>
          <p:nvPr>
            <p:ph idx="1"/>
          </p:nvPr>
        </p:nvSpPr>
        <p:spPr>
          <a:xfrm>
            <a:off x="642938" y="357188"/>
            <a:ext cx="7772400" cy="4114800"/>
          </a:xfrm>
        </p:spPr>
        <p:txBody>
          <a:bodyPr/>
          <a:lstStyle/>
          <a:p>
            <a:pPr algn="just"/>
            <a:r>
              <a:rPr lang="pt-PT" sz="6000" b="1" smtClean="0">
                <a:solidFill>
                  <a:srgbClr val="2F198B"/>
                </a:solidFill>
                <a:latin typeface="Blackadder ITC" pitchFamily="82" charset="0"/>
              </a:rPr>
              <a:t>Escondido, atrás do rochedo, o rapaz…</a:t>
            </a:r>
            <a:r>
              <a:rPr lang="pt-PT" sz="6000" b="1" smtClean="0">
                <a:latin typeface="Blackadder ITC" pitchFamily="82" charset="0"/>
              </a:rPr>
              <a:t>.</a:t>
            </a:r>
          </a:p>
        </p:txBody>
      </p:sp>
      <p:pic>
        <p:nvPicPr>
          <p:cNvPr id="5" name="Picture 16" descr="Caranguejo(1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786063"/>
            <a:ext cx="8239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l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5000625"/>
            <a:ext cx="13081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Caranguejo (43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3214688"/>
            <a:ext cx="3284538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ish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4572000"/>
            <a:ext cx="14462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SEREIA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28813" y="2357438"/>
            <a:ext cx="335756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2567.WAV">
            <a:hlinkClick r:id="" action="ppaction://media"/>
          </p:cNvPr>
          <p:cNvPicPr>
            <a:picLocks noRot="1" noChangeAspect="1"/>
          </p:cNvPicPr>
          <p:nvPr>
            <a:wavAudioFile r:embed="rId1" name="~PP22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8" descr="menino-de-bo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3643313"/>
            <a:ext cx="17081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7188" y="642938"/>
            <a:ext cx="69580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6600" b="1" baseline="30000">
                <a:solidFill>
                  <a:srgbClr val="2F198B"/>
                </a:solidFill>
                <a:latin typeface="Blackadder ITC" pitchFamily="82" charset="0"/>
              </a:rPr>
              <a:t>No dia seguinte o rapaz.....</a:t>
            </a:r>
          </a:p>
          <a:p>
            <a:pPr algn="just"/>
            <a:endParaRPr lang="en-GB" sz="6600" b="1" baseline="30000">
              <a:solidFill>
                <a:srgbClr val="2F198B"/>
              </a:solidFill>
              <a:latin typeface="Blackadder ITC" pitchFamily="82" charset="0"/>
            </a:endParaRPr>
          </a:p>
          <a:p>
            <a:pPr algn="just"/>
            <a:r>
              <a:rPr lang="en-GB" sz="6600" b="1" baseline="30000">
                <a:solidFill>
                  <a:srgbClr val="2F198B"/>
                </a:solidFill>
                <a:latin typeface="Blackadder ITC" pitchFamily="82" charset="0"/>
              </a:rPr>
              <a:t> - Socorro, Socorro, quem me acode?!</a:t>
            </a:r>
          </a:p>
          <a:p>
            <a:pPr algn="just"/>
            <a:r>
              <a:rPr lang="en-GB" sz="6600" b="1" baseline="30000">
                <a:solidFill>
                  <a:srgbClr val="2F198B"/>
                </a:solidFill>
                <a:latin typeface="Blackadder ITC" pitchFamily="82" charset="0"/>
              </a:rPr>
              <a:t> </a:t>
            </a:r>
            <a:endParaRPr lang="pt-BR" sz="6600" b="1">
              <a:solidFill>
                <a:srgbClr val="2F198B"/>
              </a:solidFill>
              <a:latin typeface="Blackadder ITC" pitchFamily="82" charset="0"/>
            </a:endParaRPr>
          </a:p>
        </p:txBody>
      </p:sp>
      <p:pic>
        <p:nvPicPr>
          <p:cNvPr id="7181" name="Picture 13" descr="6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3500438"/>
            <a:ext cx="364331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polv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3643313"/>
            <a:ext cx="8382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fish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857625" y="5000625"/>
            <a:ext cx="8763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Caranguejo(13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88" y="5643563"/>
            <a:ext cx="82391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CavaloMarinho(34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857250"/>
            <a:ext cx="179228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Caranguejo (43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0" y="3803650"/>
            <a:ext cx="27860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SEREIA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214438" y="3786188"/>
            <a:ext cx="2800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8583.WAV">
            <a:hlinkClick r:id="" action="ppaction://media"/>
          </p:cNvPr>
          <p:cNvPicPr>
            <a:picLocks noRot="1" noChangeAspect="1"/>
          </p:cNvPicPr>
          <p:nvPr>
            <a:wavAudioFile r:embed="rId1" name="~PP890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EREI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38" y="3387725"/>
            <a:ext cx="37147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Marcador de Posição de Conteúdo 12" descr="menino-de-bone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2786063"/>
            <a:ext cx="3171825" cy="3848100"/>
          </a:xfrm>
        </p:spPr>
      </p:pic>
      <p:sp>
        <p:nvSpPr>
          <p:cNvPr id="10244" name="CaixaDeTexto 6"/>
          <p:cNvSpPr txBox="1">
            <a:spLocks noChangeArrowheads="1"/>
          </p:cNvSpPr>
          <p:nvPr/>
        </p:nvSpPr>
        <p:spPr bwMode="auto">
          <a:xfrm>
            <a:off x="642938" y="642938"/>
            <a:ext cx="764381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6600" b="1" baseline="30000">
                <a:solidFill>
                  <a:schemeClr val="accent2"/>
                </a:solidFill>
                <a:latin typeface="Blackadder ITC" pitchFamily="82" charset="0"/>
              </a:rPr>
              <a:t/>
            </a:r>
            <a:br>
              <a:rPr lang="en-GB" sz="6600" b="1" baseline="30000">
                <a:solidFill>
                  <a:schemeClr val="accent2"/>
                </a:solidFill>
                <a:latin typeface="Blackadder ITC" pitchFamily="82" charset="0"/>
              </a:rPr>
            </a:br>
            <a:r>
              <a:rPr lang="en-GB" sz="6600" b="1" baseline="30000">
                <a:solidFill>
                  <a:schemeClr val="accent2"/>
                </a:solidFill>
                <a:latin typeface="Blackadder ITC" pitchFamily="82" charset="0"/>
              </a:rPr>
              <a:t>  - Eu sou uma menina do mar,  o meu nome é</a:t>
            </a:r>
            <a:r>
              <a:rPr lang="en-GB" sz="6600" b="1">
                <a:solidFill>
                  <a:schemeClr val="accent2"/>
                </a:solidFill>
                <a:latin typeface="Blackadder ITC" pitchFamily="82" charset="0"/>
              </a:rPr>
              <a:t> “</a:t>
            </a:r>
            <a:r>
              <a:rPr lang="en-GB" sz="6600" b="1" baseline="30000">
                <a:solidFill>
                  <a:schemeClr val="accent2"/>
                </a:solidFill>
                <a:latin typeface="Blackadder ITC" pitchFamily="82" charset="0"/>
              </a:rPr>
              <a:t>Menina do Mar” ...</a:t>
            </a:r>
            <a:endParaRPr lang="pt-PT" sz="6600" b="1">
              <a:latin typeface="Blackadder ITC" pitchFamily="82" charset="0"/>
            </a:endParaRPr>
          </a:p>
        </p:txBody>
      </p:sp>
      <p:pic>
        <p:nvPicPr>
          <p:cNvPr id="6" name="~PP8598.WAV">
            <a:hlinkClick r:id="" action="ppaction://media"/>
          </p:cNvPr>
          <p:cNvPicPr>
            <a:picLocks noRot="1" noChangeAspect="1"/>
          </p:cNvPicPr>
          <p:nvPr>
            <a:wavAudioFile r:embed="rId1" name="~PP80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Apresentação no Ecrã (4:3)</PresentationFormat>
  <Paragraphs>44</Paragraphs>
  <Slides>16</Slides>
  <Notes>5</Notes>
  <HiddenSlides>0</HiddenSlides>
  <MMClips>17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Blank Presentation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Ficha Técnica</vt:lpstr>
    </vt:vector>
  </TitlesOfParts>
  <Company>xxx 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xxx xxx</dc:creator>
  <cp:lastModifiedBy>António</cp:lastModifiedBy>
  <cp:revision>111</cp:revision>
  <dcterms:created xsi:type="dcterms:W3CDTF">2006-01-18T11:33:47Z</dcterms:created>
  <dcterms:modified xsi:type="dcterms:W3CDTF">2011-07-10T21:03:28Z</dcterms:modified>
</cp:coreProperties>
</file>