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3E35B-DBAE-47B4-AF5B-23CCE08D4582}" type="datetimeFigureOut">
              <a:rPr lang="pt-PT" smtClean="0"/>
              <a:pPr/>
              <a:t>14-10-2013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8A70B-F210-41B6-B2EA-CBE30C47DFC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5AF76-C9FF-43DC-AAED-CE94A57321A6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7C99D9-DC3D-4AE5-9CE6-C3E8481A1EB0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53555-5C77-430E-9ED0-00B2BD98843E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148BE-DA14-4AD7-85EB-B657BB7E89BD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D404E-7AE7-44E0-A62A-7CB37356FC8F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9A3D1-939D-44E7-BADA-3092496DBECF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E1680E-642B-4CE3-87EF-CECF1106E5CB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01CD3-8464-4EA7-9625-B0F3E653F11F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1D9FF-96D1-474F-9336-3C4B0569E071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76580-0584-4742-A136-657C2A519F93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03C9-5EB4-40F9-A987-46F8C9F5C35F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F72BC-EECA-43FB-AA05-964211530F5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E5056-9453-4286-AE5B-6D7E7A1431DF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41CD4-C0B9-4A43-8F93-15B19CD0D9AD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9DEB9-4810-41EC-BBE6-62B50D56E8E8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47D20-0309-4FE6-8C47-F59E1F49352D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54652-D60B-4B6B-9ACE-8C167B5B75CE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E2E1B-4549-4F9D-AF28-8612639A6958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16071D-CEE3-4143-996F-5BCB666757DA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FEA67-A2FA-4685-BC43-7011E837624A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15D5A1-8B5E-46D7-863A-DEA811B76DA5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6A32521-F468-4A6D-B202-A95C0C0D161F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84BE465-61AC-4EF7-AAEA-1E44900E0C27}" type="datetimeFigureOut">
              <a:rPr lang="pt-PT" smtClean="0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91397A7-6DA9-42EB-9F3B-9DF974E997C2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571612"/>
            <a:ext cx="785164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PT" sz="5400" dirty="0" smtClean="0"/>
              <a:t>Bibliografia – Obras </a:t>
            </a:r>
            <a:r>
              <a:rPr lang="pt-PT" sz="5400" dirty="0" err="1" smtClean="0"/>
              <a:t>Não-Impressas</a:t>
            </a:r>
            <a:endParaRPr lang="pt-PT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813" y="4714875"/>
            <a:ext cx="7854950" cy="1752600"/>
          </a:xfrm>
        </p:spPr>
        <p:txBody>
          <a:bodyPr/>
          <a:lstStyle/>
          <a:p>
            <a:pPr marR="0"/>
            <a:endParaRPr lang="pt-PT" smtClean="0">
              <a:solidFill>
                <a:schemeClr val="bg1"/>
              </a:solidFill>
            </a:endParaRPr>
          </a:p>
          <a:p>
            <a:pPr marR="0"/>
            <a:endParaRPr lang="pt-PT" smtClean="0">
              <a:solidFill>
                <a:schemeClr val="bg1"/>
              </a:solidFill>
            </a:endParaRPr>
          </a:p>
          <a:p>
            <a:pPr marR="0"/>
            <a:r>
              <a:rPr lang="pt-PT" sz="1600" smtClean="0">
                <a:solidFill>
                  <a:schemeClr val="bg1"/>
                </a:solidFill>
              </a:rPr>
              <a:t>Manuela Matos  Monteiro (adaptado)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mtClean="0"/>
              <a:t>Exemplo</a:t>
            </a:r>
          </a:p>
        </p:txBody>
      </p:sp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>
          <a:xfrm>
            <a:off x="214313" y="1935163"/>
            <a:ext cx="8643937" cy="4389437"/>
          </a:xfrm>
        </p:spPr>
        <p:txBody>
          <a:bodyPr/>
          <a:lstStyle/>
          <a:p>
            <a:endParaRPr lang="pt-PT" smtClean="0"/>
          </a:p>
          <a:p>
            <a:pPr>
              <a:buFont typeface="Wingdings 2" pitchFamily="18" charset="2"/>
              <a:buNone/>
            </a:pPr>
            <a:endParaRPr lang="pt-PT" smtClean="0"/>
          </a:p>
          <a:p>
            <a:pPr algn="just"/>
            <a:r>
              <a:rPr lang="pt-PT" sz="3200" smtClean="0"/>
              <a:t>LEÃO, Rodrigo, </a:t>
            </a:r>
            <a:r>
              <a:rPr lang="pt-PT" sz="3200" i="1" smtClean="0"/>
              <a:t>Cinema</a:t>
            </a:r>
            <a:r>
              <a:rPr lang="pt-PT" sz="3200" smtClean="0"/>
              <a:t>, Lisboa, Sony Music Entertainment, 2004, 1 disco (CD audio)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632848" cy="365125"/>
          </a:xfrm>
        </p:spPr>
        <p:txBody>
          <a:bodyPr/>
          <a:lstStyle/>
          <a:p>
            <a:pPr algn="ctr"/>
            <a:r>
              <a:rPr kumimoji="0" lang="pt-PT" sz="1800" dirty="0" smtClean="0"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3312343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j-lt"/>
              </a:rPr>
              <a:t>Equipa do </a:t>
            </a:r>
            <a:r>
              <a:rPr lang="pt-PT" sz="2000" b="1" dirty="0" err="1" smtClean="0">
                <a:latin typeface="+mj-lt"/>
              </a:rPr>
              <a:t>Projeto</a:t>
            </a:r>
            <a:r>
              <a:rPr lang="pt-PT" sz="2000" b="1" dirty="0" smtClean="0">
                <a:latin typeface="+mj-lt"/>
              </a:rPr>
              <a:t> : </a:t>
            </a:r>
            <a:r>
              <a:rPr lang="pt-PT" sz="2000" b="1" dirty="0" err="1" smtClean="0">
                <a:latin typeface="+mj-lt"/>
              </a:rPr>
              <a:t>Gina</a:t>
            </a:r>
            <a:r>
              <a:rPr lang="pt-PT" sz="2000" b="1" dirty="0" smtClean="0">
                <a:latin typeface="+mj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2010/2011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j-lt"/>
              </a:rPr>
              <a:t>ES com 3º Ciclo do EB de Matias </a:t>
            </a:r>
            <a:r>
              <a:rPr lang="pt-PT" b="1" dirty="0">
                <a:latin typeface="+mj-lt"/>
              </a:rPr>
              <a:t>A</a:t>
            </a:r>
            <a:r>
              <a:rPr lang="pt-PT" b="1" dirty="0" smtClean="0">
                <a:latin typeface="+mj-lt"/>
              </a:rPr>
              <a:t>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800" smtClean="0"/>
              <a:t>Filmes</a:t>
            </a:r>
          </a:p>
        </p:txBody>
      </p:sp>
      <p:pic>
        <p:nvPicPr>
          <p:cNvPr id="7" name="Marcador de Posição da Imagem 6" descr="take2.bmp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40" b="7040"/>
          <a:stretch>
            <a:fillRect/>
          </a:stretch>
        </p:blipFill>
        <p:spPr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/>
          <a:lstStyle/>
          <a:p>
            <a:r>
              <a:rPr lang="pt-PT" sz="3200" smtClean="0"/>
              <a:t>Na referência bibliográfica de filmes devem constar os seguintes elementos:</a:t>
            </a:r>
          </a:p>
          <a:p>
            <a:pPr>
              <a:buFont typeface="Wingdings 2" pitchFamily="18" charset="2"/>
              <a:buNone/>
            </a:pPr>
            <a:endParaRPr lang="pt-PT" sz="1200" smtClean="0"/>
          </a:p>
          <a:p>
            <a:pPr lvl="1"/>
            <a:r>
              <a:rPr lang="pt-PT" smtClean="0"/>
              <a:t>Realizador</a:t>
            </a:r>
          </a:p>
          <a:p>
            <a:pPr lvl="1"/>
            <a:r>
              <a:rPr lang="pt-PT" smtClean="0"/>
              <a:t>Título original</a:t>
            </a:r>
          </a:p>
          <a:p>
            <a:pPr lvl="1"/>
            <a:r>
              <a:rPr lang="pt-PT" smtClean="0"/>
              <a:t>Título na tradução portuguesa</a:t>
            </a:r>
          </a:p>
          <a:p>
            <a:pPr lvl="1"/>
            <a:r>
              <a:rPr lang="pt-PT" smtClean="0"/>
              <a:t>Local</a:t>
            </a:r>
          </a:p>
          <a:p>
            <a:pPr lvl="1"/>
            <a:r>
              <a:rPr lang="pt-PT" smtClean="0"/>
              <a:t>Produtora</a:t>
            </a:r>
          </a:p>
          <a:p>
            <a:pPr lvl="1"/>
            <a:r>
              <a:rPr lang="pt-PT" smtClean="0"/>
              <a:t>Ano de publicação</a:t>
            </a:r>
          </a:p>
          <a:p>
            <a:pPr lvl="1"/>
            <a:r>
              <a:rPr lang="pt-PT" smtClean="0"/>
              <a:t>Designação do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mtClean="0"/>
              <a:t>Exemplo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endParaRPr lang="pt-PT" smtClean="0"/>
          </a:p>
          <a:p>
            <a:pPr algn="just"/>
            <a:r>
              <a:rPr lang="pt-PT" sz="3600" smtClean="0"/>
              <a:t>RUSSELL, Charles, </a:t>
            </a:r>
            <a:r>
              <a:rPr lang="pt-PT" sz="3600" i="1" smtClean="0"/>
              <a:t>The Mask</a:t>
            </a:r>
            <a:r>
              <a:rPr lang="pt-PT" sz="3600" smtClean="0"/>
              <a:t>, </a:t>
            </a:r>
            <a:r>
              <a:rPr lang="pt-PT" sz="3600" i="1" smtClean="0"/>
              <a:t>A Máscara, 1994, DVD</a:t>
            </a:r>
            <a:endParaRPr lang="pt-PT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/>
              <a:t>Vídeos ou VHS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algn="just"/>
            <a:r>
              <a:rPr lang="pt-PT" sz="3200" smtClean="0"/>
              <a:t>Nos registos video deves fazer referência a:</a:t>
            </a:r>
          </a:p>
          <a:p>
            <a:pPr>
              <a:buFont typeface="Wingdings 2" pitchFamily="18" charset="2"/>
              <a:buNone/>
            </a:pPr>
            <a:endParaRPr lang="pt-PT" smtClean="0"/>
          </a:p>
          <a:p>
            <a:pPr lvl="1"/>
            <a:r>
              <a:rPr lang="pt-PT" smtClean="0"/>
              <a:t>Título</a:t>
            </a:r>
          </a:p>
          <a:p>
            <a:pPr lvl="1"/>
            <a:r>
              <a:rPr lang="pt-PT" smtClean="0"/>
              <a:t>Local de edição</a:t>
            </a:r>
          </a:p>
          <a:p>
            <a:pPr lvl="1"/>
            <a:r>
              <a:rPr lang="pt-PT" smtClean="0"/>
              <a:t>Nome do editor</a:t>
            </a:r>
          </a:p>
          <a:p>
            <a:pPr lvl="1"/>
            <a:r>
              <a:rPr lang="pt-PT" smtClean="0"/>
              <a:t>Ano de edição</a:t>
            </a:r>
          </a:p>
          <a:p>
            <a:pPr lvl="1"/>
            <a:r>
              <a:rPr lang="pt-PT" smtClean="0"/>
              <a:t>Designação do suporte</a:t>
            </a:r>
          </a:p>
          <a:p>
            <a:pPr lvl="1"/>
            <a:r>
              <a:rPr lang="pt-PT" smtClean="0"/>
              <a:t>Duração</a:t>
            </a:r>
          </a:p>
          <a:p>
            <a:pPr lvl="1">
              <a:buFont typeface="Wingdings 2" pitchFamily="18" charset="2"/>
              <a:buNone/>
            </a:pP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mtClean="0"/>
              <a:t>Exemplo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pt-PT" smtClean="0"/>
          </a:p>
          <a:p>
            <a:pPr>
              <a:buFont typeface="Wingdings 2" pitchFamily="18" charset="2"/>
              <a:buNone/>
            </a:pPr>
            <a:endParaRPr lang="pt-PT" smtClean="0"/>
          </a:p>
          <a:p>
            <a:pPr algn="just"/>
            <a:r>
              <a:rPr lang="pt-PT" sz="3200" i="1" smtClean="0"/>
              <a:t>Ciclo da Vinha</a:t>
            </a:r>
            <a:r>
              <a:rPr lang="pt-PT" sz="3200" smtClean="0"/>
              <a:t>, Peso da Régua, Museu do Douro, 2003, 1 DVD (25 minutos)</a:t>
            </a:r>
            <a:endParaRPr lang="pt-PT" sz="32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85164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/>
              <a:t>Registos sonoros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/>
          <a:lstStyle/>
          <a:p>
            <a:pPr algn="just"/>
            <a:r>
              <a:rPr lang="pt-PT" sz="2800" smtClean="0"/>
              <a:t>Estes registos podem assumir diferentes suportes: discos de vinil, CD audio…</a:t>
            </a:r>
          </a:p>
          <a:p>
            <a:pPr algn="just"/>
            <a:r>
              <a:rPr lang="pt-PT" sz="2800" smtClean="0"/>
              <a:t>Geralmente escreve-se a referência do seguinte modo:</a:t>
            </a:r>
          </a:p>
          <a:p>
            <a:pPr algn="just">
              <a:buFont typeface="Wingdings 2" pitchFamily="18" charset="2"/>
              <a:buNone/>
            </a:pPr>
            <a:endParaRPr lang="pt-PT" sz="1100" smtClean="0"/>
          </a:p>
          <a:p>
            <a:pPr lvl="1"/>
            <a:r>
              <a:rPr lang="pt-PT" smtClean="0"/>
              <a:t>Nome do compositor/Intérprete</a:t>
            </a:r>
          </a:p>
          <a:p>
            <a:pPr lvl="1"/>
            <a:r>
              <a:rPr lang="pt-PT" smtClean="0"/>
              <a:t>Título</a:t>
            </a:r>
          </a:p>
          <a:p>
            <a:pPr lvl="1"/>
            <a:r>
              <a:rPr lang="pt-PT" smtClean="0"/>
              <a:t>Local de edição</a:t>
            </a:r>
          </a:p>
          <a:p>
            <a:pPr lvl="1"/>
            <a:r>
              <a:rPr lang="pt-PT" smtClean="0"/>
              <a:t>Nome do editor</a:t>
            </a:r>
          </a:p>
          <a:p>
            <a:pPr lvl="1"/>
            <a:r>
              <a:rPr lang="pt-PT" smtClean="0"/>
              <a:t>Ano</a:t>
            </a:r>
          </a:p>
          <a:p>
            <a:pPr lvl="1"/>
            <a:r>
              <a:rPr lang="pt-PT" smtClean="0"/>
              <a:t>Designação específica do suporte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203</Words>
  <Application>Microsoft Office PowerPoint</Application>
  <PresentationFormat>Apresentação no Ecrã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Fluxo</vt:lpstr>
      <vt:lpstr>Bibliografia – Obras Não-Impressas</vt:lpstr>
      <vt:lpstr>Filmes</vt:lpstr>
      <vt:lpstr>Diapositivo 3</vt:lpstr>
      <vt:lpstr>Exemplo</vt:lpstr>
      <vt:lpstr>Vídeos ou VHS</vt:lpstr>
      <vt:lpstr>Diapositivo 6</vt:lpstr>
      <vt:lpstr>Exemplo</vt:lpstr>
      <vt:lpstr>Registos sonoros</vt:lpstr>
      <vt:lpstr>Diapositivo 9</vt:lpstr>
      <vt:lpstr>Exemplo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Filmes - Bibliografia</dc:title>
  <dc:creator>Joselita</dc:creator>
  <cp:lastModifiedBy>aa</cp:lastModifiedBy>
  <cp:revision>10</cp:revision>
  <dcterms:created xsi:type="dcterms:W3CDTF">2008-11-25T23:58:03Z</dcterms:created>
  <dcterms:modified xsi:type="dcterms:W3CDTF">2013-10-14T15:30:57Z</dcterms:modified>
</cp:coreProperties>
</file>