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4B94-4D48-4631-AD8D-B10F0504104F}" type="datetimeFigureOut">
              <a:rPr lang="pt-PT" smtClean="0"/>
              <a:pPr/>
              <a:t>14-10-2013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BE517-EC80-420A-8553-984E3A3FEE0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83806C-B342-455C-9A86-C3D1C7F019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BF91-0A94-48E9-B1B7-F3F259DEEFA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46E3D-AA77-425A-826B-63B6E49CF6D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6403-C7E8-4CC7-92D7-097EECAF547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510A0-C146-4F5C-9675-BF9E5355C04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93B5-39FB-4884-8E9E-EE4BA3498F5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0BFF-D522-4781-A17A-F72EDFC92E9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5A55C-A4A1-444C-A641-BD65F219549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030C-BAB1-4441-8BE7-865AC572C04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67B7-89C5-406A-9E6A-7666A698F20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5B34-2226-4C62-AE82-2F364B9565B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PT" sz="240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3015D4-9B98-4C96-8402-255D5097756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295400"/>
          </a:xfrm>
        </p:spPr>
        <p:txBody>
          <a:bodyPr/>
          <a:lstStyle/>
          <a:p>
            <a:pPr eaLnBrk="1" hangingPunct="1"/>
            <a:r>
              <a:rPr lang="pt-PT" sz="3600" b="1" smtClean="0">
                <a:latin typeface="Comic Sans MS" pitchFamily="66" charset="0"/>
              </a:rPr>
              <a:t>Como se faz um cartaz?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36838"/>
            <a:ext cx="6400800" cy="3001962"/>
          </a:xfrm>
        </p:spPr>
        <p:txBody>
          <a:bodyPr/>
          <a:lstStyle/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algn="r" eaLnBrk="1" hangingPunct="1"/>
            <a:endParaRPr lang="pt-PT" sz="1200" b="1" dirty="0" smtClean="0">
              <a:latin typeface="Comic Sans MS" pitchFamily="66" charset="0"/>
            </a:endParaRPr>
          </a:p>
          <a:p>
            <a:pPr algn="r" eaLnBrk="1" hangingPunct="1"/>
            <a:endParaRPr lang="pt-PT" sz="1200" b="1" dirty="0" smtClean="0">
              <a:latin typeface="Comic Sans MS" pitchFamily="66" charset="0"/>
            </a:endParaRPr>
          </a:p>
          <a:p>
            <a:pPr algn="r" eaLnBrk="1" hangingPunct="1"/>
            <a:endParaRPr lang="pt-PT" sz="1200" b="1" dirty="0" smtClean="0">
              <a:latin typeface="Comic Sans MS" pitchFamily="66" charset="0"/>
            </a:endParaRPr>
          </a:p>
          <a:p>
            <a:pPr algn="r" eaLnBrk="1" hangingPunct="1"/>
            <a:endParaRPr lang="pt-PT" sz="1200" b="1" dirty="0" smtClean="0">
              <a:latin typeface="Comic Sans MS" pitchFamily="66" charset="0"/>
            </a:endParaRPr>
          </a:p>
          <a:p>
            <a:pPr algn="r" eaLnBrk="1" hangingPunct="1"/>
            <a:endParaRPr lang="pt-PT" sz="1200" b="1" dirty="0" smtClean="0">
              <a:latin typeface="Comic Sans MS" pitchFamily="66" charset="0"/>
            </a:endParaRPr>
          </a:p>
          <a:p>
            <a:pPr algn="r" eaLnBrk="1" hangingPunct="1">
              <a:lnSpc>
                <a:spcPct val="50000"/>
              </a:lnSpc>
            </a:pPr>
            <a:r>
              <a:rPr lang="pt-PT" sz="1200" b="1" dirty="0" err="1" smtClean="0">
                <a:latin typeface="Comic Sans MS" pitchFamily="66" charset="0"/>
              </a:rPr>
              <a:t>In</a:t>
            </a:r>
            <a:r>
              <a:rPr lang="pt-PT" sz="1200" b="1" dirty="0" smtClean="0">
                <a:latin typeface="Comic Sans MS" pitchFamily="66" charset="0"/>
              </a:rPr>
              <a:t> "Que fazer na biblioteca da escola” de Maria Eugénia Cunha (adaptado</a:t>
            </a:r>
            <a:r>
              <a:rPr lang="pt-PT" sz="1200" b="1" dirty="0" smtClean="0">
                <a:latin typeface="Comic Sans MS" pitchFamily="66" charset="0"/>
              </a:rPr>
              <a:t>)</a:t>
            </a:r>
            <a:endParaRPr lang="pt-PT" sz="1200" b="1" dirty="0" smtClean="0">
              <a:latin typeface="Comic Sans MS" pitchFamily="66" charset="0"/>
            </a:endParaRPr>
          </a:p>
        </p:txBody>
      </p:sp>
      <p:pic>
        <p:nvPicPr>
          <p:cNvPr id="3076" name="Picture 4" descr="cartaz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420938"/>
            <a:ext cx="23764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b="1" smtClean="0">
                <a:latin typeface="Comic Sans MS" pitchFamily="66" charset="0"/>
              </a:rPr>
              <a:t>Que fazer?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PT" b="1" smtClean="0">
                <a:latin typeface="Comic Sans MS" pitchFamily="66" charset="0"/>
              </a:rPr>
              <a:t>	Escolhe:</a:t>
            </a:r>
          </a:p>
          <a:p>
            <a:pPr eaLnBrk="1" hangingPunct="1">
              <a:lnSpc>
                <a:spcPct val="90000"/>
              </a:lnSpc>
            </a:pPr>
            <a:r>
              <a:rPr lang="pt-PT" smtClean="0">
                <a:latin typeface="Comic Sans MS" pitchFamily="66" charset="0"/>
              </a:rPr>
              <a:t> </a:t>
            </a:r>
            <a:r>
              <a:rPr lang="pt-PT" b="1" smtClean="0">
                <a:latin typeface="Comic Sans MS" pitchFamily="66" charset="0"/>
              </a:rPr>
              <a:t>O tema</a:t>
            </a:r>
            <a:r>
              <a:rPr lang="pt-PT" smtClean="0">
                <a:latin typeface="Comic Sans MS" pitchFamily="66" charset="0"/>
              </a:rPr>
              <a:t>: um assunto por cartaz .</a:t>
            </a:r>
          </a:p>
          <a:p>
            <a:pPr eaLnBrk="1" hangingPunct="1">
              <a:lnSpc>
                <a:spcPct val="90000"/>
              </a:lnSpc>
            </a:pPr>
            <a:r>
              <a:rPr lang="pt-PT" b="1" smtClean="0">
                <a:latin typeface="Comic Sans MS" pitchFamily="66" charset="0"/>
              </a:rPr>
              <a:t>O slogan</a:t>
            </a:r>
            <a:r>
              <a:rPr lang="pt-PT" smtClean="0">
                <a:latin typeface="Comic Sans MS" pitchFamily="66" charset="0"/>
              </a:rPr>
              <a:t>: a mensagem curta e sugestiva. Frase com 5 e 7 palavras, no máximo.</a:t>
            </a:r>
            <a:endParaRPr lang="pt-PT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smtClean="0">
                <a:latin typeface="Comic Sans MS" pitchFamily="66" charset="0"/>
              </a:rPr>
              <a:t> </a:t>
            </a:r>
            <a:r>
              <a:rPr lang="pt-PT" b="1" smtClean="0">
                <a:latin typeface="Comic Sans MS" pitchFamily="66" charset="0"/>
              </a:rPr>
              <a:t>A imagem</a:t>
            </a:r>
            <a:r>
              <a:rPr lang="pt-PT" smtClean="0">
                <a:latin typeface="Comic Sans MS" pitchFamily="66" charset="0"/>
              </a:rPr>
              <a:t>: sugestiva e de cores contrastantes; fundamental na transmissão da mensagem.</a:t>
            </a:r>
          </a:p>
          <a:p>
            <a:pPr eaLnBrk="1" hangingPunct="1">
              <a:lnSpc>
                <a:spcPct val="90000"/>
              </a:lnSpc>
            </a:pPr>
            <a:endParaRPr lang="pt-PT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b="1" smtClean="0">
                <a:latin typeface="Comic Sans MS" pitchFamily="66" charset="0"/>
              </a:rPr>
              <a:t>Regras a seguir: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PT" smtClean="0"/>
          </a:p>
          <a:p>
            <a:pPr eaLnBrk="1" hangingPunct="1">
              <a:lnSpc>
                <a:spcPct val="90000"/>
              </a:lnSpc>
            </a:pPr>
            <a:r>
              <a:rPr lang="pt-PT" smtClean="0">
                <a:latin typeface="Comic Sans MS" pitchFamily="66" charset="0"/>
              </a:rPr>
              <a:t>Divide o espaço útil em três zonas. </a:t>
            </a:r>
          </a:p>
          <a:p>
            <a:pPr eaLnBrk="1" hangingPunct="1">
              <a:lnSpc>
                <a:spcPct val="90000"/>
              </a:lnSpc>
            </a:pPr>
            <a:r>
              <a:rPr lang="pt-PT" smtClean="0">
                <a:latin typeface="Comic Sans MS" pitchFamily="66" charset="0"/>
              </a:rPr>
              <a:t>O tamanho das letras deve diminuir, consoante é título, texto ou legenda. </a:t>
            </a:r>
          </a:p>
          <a:p>
            <a:pPr eaLnBrk="1" hangingPunct="1">
              <a:lnSpc>
                <a:spcPct val="90000"/>
              </a:lnSpc>
            </a:pPr>
            <a:r>
              <a:rPr lang="pt-PT" smtClean="0">
                <a:latin typeface="Comic Sans MS" pitchFamily="66" charset="0"/>
              </a:rPr>
              <a:t>O texto deve ter frases curtas e letras bem legíveis. </a:t>
            </a:r>
          </a:p>
          <a:p>
            <a:pPr eaLnBrk="1" hangingPunct="1">
              <a:lnSpc>
                <a:spcPct val="90000"/>
              </a:lnSpc>
            </a:pPr>
            <a:r>
              <a:rPr lang="pt-PT" smtClean="0">
                <a:latin typeface="Comic Sans MS" pitchFamily="66" charset="0"/>
              </a:rPr>
              <a:t>As imagens devem ter sempre legendas</a:t>
            </a:r>
            <a:r>
              <a:rPr lang="pt-PT" smtClean="0"/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632848" cy="365125"/>
          </a:xfrm>
        </p:spPr>
        <p:txBody>
          <a:bodyPr/>
          <a:lstStyle/>
          <a:p>
            <a:r>
              <a:rPr kumimoji="0" lang="pt-PT" sz="1800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j-lt"/>
              </a:rPr>
              <a:t>Equipa do </a:t>
            </a:r>
            <a:r>
              <a:rPr lang="pt-PT" sz="2000" b="1" dirty="0" err="1" smtClean="0">
                <a:latin typeface="+mj-lt"/>
              </a:rPr>
              <a:t>Projeto</a:t>
            </a:r>
            <a:r>
              <a:rPr lang="pt-PT" sz="2000" b="1" dirty="0" smtClean="0">
                <a:latin typeface="+mj-lt"/>
              </a:rPr>
              <a:t> : </a:t>
            </a:r>
            <a:r>
              <a:rPr lang="pt-PT" sz="2000" b="1" dirty="0" err="1" smtClean="0">
                <a:latin typeface="+mj-lt"/>
              </a:rPr>
              <a:t>Gina</a:t>
            </a:r>
            <a:r>
              <a:rPr lang="pt-PT" sz="2000" b="1" dirty="0" smtClean="0">
                <a:latin typeface="+mj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j-lt"/>
              </a:rPr>
              <a:t>ES com 3º Ciclo do EB de Matias </a:t>
            </a:r>
            <a:r>
              <a:rPr lang="pt-PT" b="1" dirty="0">
                <a:latin typeface="+mj-lt"/>
              </a:rPr>
              <a:t>A</a:t>
            </a:r>
            <a:r>
              <a:rPr lang="pt-PT" b="1" dirty="0" smtClean="0">
                <a:latin typeface="+mj-lt"/>
              </a:rPr>
              <a:t>ires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odelo de apresentação predefini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31</TotalTime>
  <Words>116</Words>
  <Application>Microsoft Office PowerPoint</Application>
  <PresentationFormat>Apresentação no Ecrã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1_Modelo de apresentação predefinido</vt:lpstr>
      <vt:lpstr>Como se faz um cartaz?</vt:lpstr>
      <vt:lpstr>Que fazer? </vt:lpstr>
      <vt:lpstr>Regras a seguir:</vt:lpstr>
      <vt:lpstr>Diapositivo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se faz um cartaz?</dc:title>
  <dc:creator>ZE</dc:creator>
  <cp:lastModifiedBy>aa</cp:lastModifiedBy>
  <cp:revision>11</cp:revision>
  <dcterms:created xsi:type="dcterms:W3CDTF">2007-11-03T23:02:07Z</dcterms:created>
  <dcterms:modified xsi:type="dcterms:W3CDTF">2013-10-14T15:27:20Z</dcterms:modified>
</cp:coreProperties>
</file>